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38"/>
  </p:notesMasterIdLst>
  <p:handoutMasterIdLst>
    <p:handoutMasterId r:id="rId39"/>
  </p:handoutMasterIdLst>
  <p:sldIdLst>
    <p:sldId id="270" r:id="rId2"/>
    <p:sldId id="275" r:id="rId3"/>
    <p:sldId id="256" r:id="rId4"/>
    <p:sldId id="273" r:id="rId5"/>
    <p:sldId id="274" r:id="rId6"/>
    <p:sldId id="276" r:id="rId7"/>
    <p:sldId id="269" r:id="rId8"/>
    <p:sldId id="268" r:id="rId9"/>
    <p:sldId id="277" r:id="rId10"/>
    <p:sldId id="279" r:id="rId11"/>
    <p:sldId id="278" r:id="rId12"/>
    <p:sldId id="280" r:id="rId13"/>
    <p:sldId id="258" r:id="rId14"/>
    <p:sldId id="265" r:id="rId15"/>
    <p:sldId id="281" r:id="rId16"/>
    <p:sldId id="283" r:id="rId17"/>
    <p:sldId id="284" r:id="rId18"/>
    <p:sldId id="285" r:id="rId19"/>
    <p:sldId id="259" r:id="rId20"/>
    <p:sldId id="287" r:id="rId21"/>
    <p:sldId id="286" r:id="rId22"/>
    <p:sldId id="288" r:id="rId23"/>
    <p:sldId id="289" r:id="rId24"/>
    <p:sldId id="260" r:id="rId25"/>
    <p:sldId id="296" r:id="rId26"/>
    <p:sldId id="297" r:id="rId27"/>
    <p:sldId id="298" r:id="rId28"/>
    <p:sldId id="261" r:id="rId29"/>
    <p:sldId id="262" r:id="rId30"/>
    <p:sldId id="300" r:id="rId31"/>
    <p:sldId id="299" r:id="rId32"/>
    <p:sldId id="301" r:id="rId33"/>
    <p:sldId id="263" r:id="rId34"/>
    <p:sldId id="264" r:id="rId35"/>
    <p:sldId id="266" r:id="rId36"/>
    <p:sldId id="294" r:id="rId37"/>
  </p:sldIdLst>
  <p:sldSz cx="9144000" cy="6858000" type="screen4x3"/>
  <p:notesSz cx="7053263" cy="93091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1" autoAdjust="0"/>
    <p:restoredTop sz="96147" autoAdjust="0"/>
  </p:normalViewPr>
  <p:slideViewPr>
    <p:cSldViewPr>
      <p:cViewPr varScale="1">
        <p:scale>
          <a:sx n="99" d="100"/>
          <a:sy n="99" d="100"/>
        </p:scale>
        <p:origin x="1302"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74" d="100"/>
          <a:sy n="74" d="100"/>
        </p:scale>
        <p:origin x="3264" y="78"/>
      </p:cViewPr>
      <p:guideLst>
        <p:guide orient="horz" pos="2932"/>
        <p:guide pos="22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314B29-C554-7B6C-F075-50E7D4534322}"/>
              </a:ext>
            </a:extLst>
          </p:cNvPr>
          <p:cNvSpPr>
            <a:spLocks noGrp="1"/>
          </p:cNvSpPr>
          <p:nvPr>
            <p:ph type="hdr" sz="quarter"/>
          </p:nvPr>
        </p:nvSpPr>
        <p:spPr>
          <a:xfrm>
            <a:off x="1" y="2"/>
            <a:ext cx="3056721" cy="464839"/>
          </a:xfrm>
          <a:prstGeom prst="rect">
            <a:avLst/>
          </a:prstGeom>
        </p:spPr>
        <p:txBody>
          <a:bodyPr vert="horz" lIns="93478" tIns="46740" rIns="93478" bIns="46740" rtlCol="0"/>
          <a:lstStyle>
            <a:lvl1pPr algn="l" eaLnBrk="0" hangingPunct="0">
              <a:defRPr sz="1300">
                <a:latin typeface="Times New Roman"/>
                <a:cs typeface="+mn-cs"/>
              </a:defRPr>
            </a:lvl1pPr>
          </a:lstStyle>
          <a:p>
            <a:pPr>
              <a:defRPr/>
            </a:pPr>
            <a:endParaRPr lang="en-US" sz="1000"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B1252DD1-8C6B-92ED-1549-0B15391C435A}"/>
              </a:ext>
            </a:extLst>
          </p:cNvPr>
          <p:cNvSpPr>
            <a:spLocks noGrp="1"/>
          </p:cNvSpPr>
          <p:nvPr>
            <p:ph type="dt" sz="quarter" idx="1"/>
          </p:nvPr>
        </p:nvSpPr>
        <p:spPr>
          <a:xfrm>
            <a:off x="3995013" y="2"/>
            <a:ext cx="3056721" cy="464839"/>
          </a:xfrm>
          <a:prstGeom prst="rect">
            <a:avLst/>
          </a:prstGeom>
        </p:spPr>
        <p:txBody>
          <a:bodyPr vert="horz" lIns="93478" tIns="46740" rIns="93478" bIns="46740" rtlCol="0"/>
          <a:lstStyle>
            <a:lvl1pPr algn="r" eaLnBrk="0" hangingPunct="0">
              <a:defRPr sz="1300" smtClean="0">
                <a:latin typeface="Times New Roman"/>
                <a:cs typeface="+mn-cs"/>
              </a:defRPr>
            </a:lvl1pPr>
          </a:lstStyle>
          <a:p>
            <a:pPr>
              <a:defRPr/>
            </a:pPr>
            <a:r>
              <a:rPr lang="en-US" sz="1000">
                <a:latin typeface="Arial" panose="020B0604020202020204" pitchFamily="34" charset="0"/>
                <a:cs typeface="Arial" panose="020B0604020202020204" pitchFamily="34" charset="0"/>
              </a:rPr>
              <a:t>6/14/2026 am</a:t>
            </a:r>
          </a:p>
        </p:txBody>
      </p:sp>
      <p:sp>
        <p:nvSpPr>
          <p:cNvPr id="4" name="Footer Placeholder 3">
            <a:extLst>
              <a:ext uri="{FF2B5EF4-FFF2-40B4-BE49-F238E27FC236}">
                <a16:creationId xmlns:a16="http://schemas.microsoft.com/office/drawing/2014/main" id="{354B6F7A-BFE7-FC35-3701-5D227AFF4175}"/>
              </a:ext>
            </a:extLst>
          </p:cNvPr>
          <p:cNvSpPr>
            <a:spLocks noGrp="1"/>
          </p:cNvSpPr>
          <p:nvPr>
            <p:ph type="ftr" sz="quarter" idx="2"/>
          </p:nvPr>
        </p:nvSpPr>
        <p:spPr>
          <a:xfrm>
            <a:off x="1" y="8842724"/>
            <a:ext cx="3056721" cy="464839"/>
          </a:xfrm>
          <a:prstGeom prst="rect">
            <a:avLst/>
          </a:prstGeom>
        </p:spPr>
        <p:txBody>
          <a:bodyPr vert="horz" lIns="93478" tIns="46740" rIns="93478" bIns="46740" rtlCol="0" anchor="b"/>
          <a:lstStyle>
            <a:lvl1pPr algn="l" eaLnBrk="0" hangingPunct="0">
              <a:defRPr sz="1300" smtClean="0">
                <a:latin typeface="Times New Roman"/>
                <a:cs typeface="+mn-cs"/>
              </a:defRPr>
            </a:lvl1pPr>
          </a:lstStyle>
          <a:p>
            <a:pPr>
              <a:defRPr/>
            </a:pPr>
            <a:r>
              <a:rPr lang="en-US" sz="1000">
                <a:latin typeface="Arial" panose="020B0604020202020204" pitchFamily="34" charset="0"/>
                <a:cs typeface="Arial" panose="020B0604020202020204" pitchFamily="34" charset="0"/>
              </a:rPr>
              <a:t>Randy Childs</a:t>
            </a:r>
          </a:p>
        </p:txBody>
      </p:sp>
      <p:sp>
        <p:nvSpPr>
          <p:cNvPr id="5" name="Slide Number Placeholder 4">
            <a:extLst>
              <a:ext uri="{FF2B5EF4-FFF2-40B4-BE49-F238E27FC236}">
                <a16:creationId xmlns:a16="http://schemas.microsoft.com/office/drawing/2014/main" id="{F8A3DCAC-51AD-CBC5-3D32-2F46650A180B}"/>
              </a:ext>
            </a:extLst>
          </p:cNvPr>
          <p:cNvSpPr>
            <a:spLocks noGrp="1"/>
          </p:cNvSpPr>
          <p:nvPr>
            <p:ph type="sldNum" sz="quarter" idx="3"/>
          </p:nvPr>
        </p:nvSpPr>
        <p:spPr>
          <a:xfrm>
            <a:off x="3995013" y="8842724"/>
            <a:ext cx="3056721" cy="464839"/>
          </a:xfrm>
          <a:prstGeom prst="rect">
            <a:avLst/>
          </a:prstGeom>
        </p:spPr>
        <p:txBody>
          <a:bodyPr vert="horz" wrap="square" lIns="93478" tIns="46740" rIns="93478" bIns="46740" numCol="1" anchor="b" anchorCtr="0" compatLnSpc="1">
            <a:prstTxWarp prst="textNoShape">
              <a:avLst/>
            </a:prstTxWarp>
          </a:bodyPr>
          <a:lstStyle>
            <a:lvl1pPr algn="r" eaLnBrk="0" hangingPunct="0">
              <a:defRPr sz="1300"/>
            </a:lvl1pPr>
          </a:lstStyle>
          <a:p>
            <a:fld id="{2B9CD4B4-F81C-48A4-BE82-4E726BAF882C}" type="slidenum">
              <a:rPr lang="en-US" altLang="en-US" sz="1000">
                <a:latin typeface="Arial" panose="020B0604020202020204" pitchFamily="34" charset="0"/>
              </a:rPr>
              <a:pPr/>
              <a:t>‹#›</a:t>
            </a:fld>
            <a:endParaRPr lang="en-US" altLang="en-US" sz="1000">
              <a:latin typeface="Arial" panose="020B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1AF8E22-A178-8964-9ED5-FA15C76DA50E}"/>
              </a:ext>
            </a:extLst>
          </p:cNvPr>
          <p:cNvSpPr>
            <a:spLocks noGrp="1" noChangeArrowheads="1"/>
          </p:cNvSpPr>
          <p:nvPr>
            <p:ph type="hdr" sz="quarter"/>
          </p:nvPr>
        </p:nvSpPr>
        <p:spPr bwMode="auto">
          <a:xfrm>
            <a:off x="1" y="2"/>
            <a:ext cx="3056721" cy="464839"/>
          </a:xfrm>
          <a:prstGeom prst="rect">
            <a:avLst/>
          </a:prstGeom>
          <a:noFill/>
          <a:ln w="9525">
            <a:noFill/>
            <a:miter lim="800000"/>
            <a:headEnd/>
            <a:tailEnd/>
          </a:ln>
          <a:effectLst/>
        </p:spPr>
        <p:txBody>
          <a:bodyPr vert="horz" wrap="square" lIns="93478" tIns="46740" rIns="93478" bIns="46740" numCol="1" anchor="t" anchorCtr="0" compatLnSpc="1">
            <a:prstTxWarp prst="textNoShape">
              <a:avLst/>
            </a:prstTxWarp>
          </a:bodyPr>
          <a:lstStyle>
            <a:lvl1pPr eaLnBrk="0" hangingPunct="0">
              <a:defRPr sz="1300">
                <a:latin typeface="Times New Roman"/>
                <a:cs typeface="+mn-cs"/>
              </a:defRPr>
            </a:lvl1pPr>
          </a:lstStyle>
          <a:p>
            <a:pPr>
              <a:defRPr/>
            </a:pPr>
            <a:r>
              <a:rPr lang="en-US"/>
              <a:t>Randy Childs</a:t>
            </a:r>
          </a:p>
        </p:txBody>
      </p:sp>
      <p:sp>
        <p:nvSpPr>
          <p:cNvPr id="10243" name="Rectangle 3">
            <a:extLst>
              <a:ext uri="{FF2B5EF4-FFF2-40B4-BE49-F238E27FC236}">
                <a16:creationId xmlns:a16="http://schemas.microsoft.com/office/drawing/2014/main" id="{9D259D5A-3D1D-914A-42CF-E573E161A4E0}"/>
              </a:ext>
            </a:extLst>
          </p:cNvPr>
          <p:cNvSpPr>
            <a:spLocks noGrp="1" noChangeArrowheads="1"/>
          </p:cNvSpPr>
          <p:nvPr>
            <p:ph type="dt" idx="1"/>
          </p:nvPr>
        </p:nvSpPr>
        <p:spPr bwMode="auto">
          <a:xfrm>
            <a:off x="3996545" y="2"/>
            <a:ext cx="3056720" cy="464839"/>
          </a:xfrm>
          <a:prstGeom prst="rect">
            <a:avLst/>
          </a:prstGeom>
          <a:noFill/>
          <a:ln w="9525">
            <a:noFill/>
            <a:miter lim="800000"/>
            <a:headEnd/>
            <a:tailEnd/>
          </a:ln>
          <a:effectLst/>
        </p:spPr>
        <p:txBody>
          <a:bodyPr vert="horz" wrap="square" lIns="93478" tIns="46740" rIns="93478" bIns="46740" numCol="1" anchor="t" anchorCtr="0" compatLnSpc="1">
            <a:prstTxWarp prst="textNoShape">
              <a:avLst/>
            </a:prstTxWarp>
          </a:bodyPr>
          <a:lstStyle>
            <a:lvl1pPr algn="r" eaLnBrk="0" hangingPunct="0">
              <a:defRPr sz="1300" smtClean="0">
                <a:latin typeface="Times New Roman"/>
                <a:cs typeface="+mn-cs"/>
              </a:defRPr>
            </a:lvl1pPr>
          </a:lstStyle>
          <a:p>
            <a:pPr>
              <a:defRPr/>
            </a:pPr>
            <a:r>
              <a:rPr lang="en-US"/>
              <a:t>6/14/2026 am</a:t>
            </a:r>
          </a:p>
        </p:txBody>
      </p:sp>
      <p:sp>
        <p:nvSpPr>
          <p:cNvPr id="22532" name="Rectangle 4">
            <a:extLst>
              <a:ext uri="{FF2B5EF4-FFF2-40B4-BE49-F238E27FC236}">
                <a16:creationId xmlns:a16="http://schemas.microsoft.com/office/drawing/2014/main" id="{A6DB25DB-BA92-BD0B-EF24-02E45216732D}"/>
              </a:ext>
            </a:extLst>
          </p:cNvPr>
          <p:cNvSpPr>
            <a:spLocks noGrp="1" noRot="1" noChangeAspect="1" noChangeArrowheads="1" noTextEdit="1"/>
          </p:cNvSpPr>
          <p:nvPr>
            <p:ph type="sldImg" idx="2"/>
          </p:nvPr>
        </p:nvSpPr>
        <p:spPr bwMode="auto">
          <a:xfrm>
            <a:off x="1198563" y="698500"/>
            <a:ext cx="4656137"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a:extLst>
              <a:ext uri="{FF2B5EF4-FFF2-40B4-BE49-F238E27FC236}">
                <a16:creationId xmlns:a16="http://schemas.microsoft.com/office/drawing/2014/main" id="{14E3A268-34D9-E659-5626-61EE7E613CE1}"/>
              </a:ext>
            </a:extLst>
          </p:cNvPr>
          <p:cNvSpPr>
            <a:spLocks noGrp="1" noChangeArrowheads="1"/>
          </p:cNvSpPr>
          <p:nvPr>
            <p:ph type="body" sz="quarter" idx="3"/>
          </p:nvPr>
        </p:nvSpPr>
        <p:spPr bwMode="auto">
          <a:xfrm>
            <a:off x="939823" y="4422131"/>
            <a:ext cx="5173617" cy="4188171"/>
          </a:xfrm>
          <a:prstGeom prst="rect">
            <a:avLst/>
          </a:prstGeom>
          <a:noFill/>
          <a:ln w="9525">
            <a:noFill/>
            <a:miter lim="800000"/>
            <a:headEnd/>
            <a:tailEnd/>
          </a:ln>
          <a:effectLst/>
        </p:spPr>
        <p:txBody>
          <a:bodyPr vert="horz" wrap="square" lIns="93478" tIns="46740" rIns="93478" bIns="4674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a:extLst>
              <a:ext uri="{FF2B5EF4-FFF2-40B4-BE49-F238E27FC236}">
                <a16:creationId xmlns:a16="http://schemas.microsoft.com/office/drawing/2014/main" id="{6EC67055-55A5-4B31-E574-F2B1A5F338F6}"/>
              </a:ext>
            </a:extLst>
          </p:cNvPr>
          <p:cNvSpPr>
            <a:spLocks noGrp="1" noChangeArrowheads="1"/>
          </p:cNvSpPr>
          <p:nvPr>
            <p:ph type="ftr" sz="quarter" idx="4"/>
          </p:nvPr>
        </p:nvSpPr>
        <p:spPr bwMode="auto">
          <a:xfrm>
            <a:off x="1" y="8844261"/>
            <a:ext cx="3056721" cy="464839"/>
          </a:xfrm>
          <a:prstGeom prst="rect">
            <a:avLst/>
          </a:prstGeom>
          <a:noFill/>
          <a:ln w="9525">
            <a:noFill/>
            <a:miter lim="800000"/>
            <a:headEnd/>
            <a:tailEnd/>
          </a:ln>
          <a:effectLst/>
        </p:spPr>
        <p:txBody>
          <a:bodyPr vert="horz" wrap="square" lIns="93478" tIns="46740" rIns="93478" bIns="46740" numCol="1" anchor="b" anchorCtr="0" compatLnSpc="1">
            <a:prstTxWarp prst="textNoShape">
              <a:avLst/>
            </a:prstTxWarp>
          </a:bodyPr>
          <a:lstStyle>
            <a:lvl1pPr eaLnBrk="0" hangingPunct="0">
              <a:defRPr sz="1300" smtClean="0">
                <a:latin typeface="Times New Roman"/>
                <a:cs typeface="+mn-cs"/>
              </a:defRPr>
            </a:lvl1pPr>
          </a:lstStyle>
          <a:p>
            <a:pPr>
              <a:defRPr/>
            </a:pPr>
            <a:r>
              <a:rPr lang="en-US"/>
              <a:t>Randy Childs</a:t>
            </a:r>
          </a:p>
        </p:txBody>
      </p:sp>
      <p:sp>
        <p:nvSpPr>
          <p:cNvPr id="10247" name="Rectangle 7">
            <a:extLst>
              <a:ext uri="{FF2B5EF4-FFF2-40B4-BE49-F238E27FC236}">
                <a16:creationId xmlns:a16="http://schemas.microsoft.com/office/drawing/2014/main" id="{3A73743A-29BC-EA7A-0F72-E68048515D9B}"/>
              </a:ext>
            </a:extLst>
          </p:cNvPr>
          <p:cNvSpPr>
            <a:spLocks noGrp="1" noChangeArrowheads="1"/>
          </p:cNvSpPr>
          <p:nvPr>
            <p:ph type="sldNum" sz="quarter" idx="5"/>
          </p:nvPr>
        </p:nvSpPr>
        <p:spPr bwMode="auto">
          <a:xfrm>
            <a:off x="3996545" y="8844261"/>
            <a:ext cx="3056720" cy="464839"/>
          </a:xfrm>
          <a:prstGeom prst="rect">
            <a:avLst/>
          </a:prstGeom>
          <a:noFill/>
          <a:ln w="9525">
            <a:noFill/>
            <a:miter lim="800000"/>
            <a:headEnd/>
            <a:tailEnd/>
          </a:ln>
          <a:effectLst/>
        </p:spPr>
        <p:txBody>
          <a:bodyPr vert="horz" wrap="square" lIns="93478" tIns="46740" rIns="93478" bIns="46740" numCol="1" anchor="b" anchorCtr="0" compatLnSpc="1">
            <a:prstTxWarp prst="textNoShape">
              <a:avLst/>
            </a:prstTxWarp>
          </a:bodyPr>
          <a:lstStyle>
            <a:lvl1pPr algn="r" eaLnBrk="0" hangingPunct="0">
              <a:defRPr sz="1300"/>
            </a:lvl1pPr>
          </a:lstStyle>
          <a:p>
            <a:fld id="{09B56887-8D47-44EA-96F1-772ECD4E6B3E}"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rtl="0" eaLnBrk="0" fontAlgn="base" hangingPunct="0">
      <a:spcBef>
        <a:spcPct val="30000"/>
      </a:spcBef>
      <a:spcAft>
        <a:spcPct val="0"/>
      </a:spcAft>
      <a:defRPr kumimoji="1" sz="1200" kern="1200">
        <a:solidFill>
          <a:schemeClr val="tx1"/>
        </a:solidFill>
        <a:latin typeface="Times New Roman"/>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FF0CAFC1-6C66-0E08-748F-80183AB08BBD}"/>
              </a:ext>
            </a:extLst>
          </p:cNvPr>
          <p:cNvSpPr>
            <a:spLocks noGrp="1" noRot="1" noChangeAspect="1" noTextEdit="1"/>
          </p:cNvSpPr>
          <p:nvPr>
            <p:ph type="sldImg"/>
          </p:nvPr>
        </p:nvSpPr>
        <p:spPr>
          <a:ln/>
        </p:spPr>
      </p:sp>
      <p:sp>
        <p:nvSpPr>
          <p:cNvPr id="23555" name="Notes Placeholder 2">
            <a:extLst>
              <a:ext uri="{FF2B5EF4-FFF2-40B4-BE49-F238E27FC236}">
                <a16:creationId xmlns:a16="http://schemas.microsoft.com/office/drawing/2014/main" id="{72090247-F553-06F9-22C9-F19E3AD91C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556" name="Slide Number Placeholder 3">
            <a:extLst>
              <a:ext uri="{FF2B5EF4-FFF2-40B4-BE49-F238E27FC236}">
                <a16:creationId xmlns:a16="http://schemas.microsoft.com/office/drawing/2014/main" id="{1CB0B853-FAA6-8B3B-5071-797BE433BE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00D0468-7EE9-4032-A18F-62D1A7CA95D9}" type="slidenum">
              <a:rPr lang="en-US" altLang="en-US" sz="1300"/>
              <a:pPr/>
              <a:t>1</a:t>
            </a:fld>
            <a:endParaRPr lang="en-US" altLang="en-US" sz="1300"/>
          </a:p>
        </p:txBody>
      </p:sp>
      <p:sp>
        <p:nvSpPr>
          <p:cNvPr id="23557" name="Date Placeholder 4">
            <a:extLst>
              <a:ext uri="{FF2B5EF4-FFF2-40B4-BE49-F238E27FC236}">
                <a16:creationId xmlns:a16="http://schemas.microsoft.com/office/drawing/2014/main" id="{B9B18509-799F-C6FC-69AC-6AB86FAA383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3558" name="Footer Placeholder 5">
            <a:extLst>
              <a:ext uri="{FF2B5EF4-FFF2-40B4-BE49-F238E27FC236}">
                <a16:creationId xmlns:a16="http://schemas.microsoft.com/office/drawing/2014/main" id="{4E2E78B4-0F3A-4A7E-4B8C-C86AABBE76C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DEF9-470F-8739-775D-13632F8BA2A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F9F906BE-798C-0533-C7CF-E09066510F5A}"/>
              </a:ext>
            </a:extLst>
          </p:cNvPr>
          <p:cNvSpPr>
            <a:spLocks noGrp="1" noRot="1" noChangeAspect="1" noTextEdit="1"/>
          </p:cNvSpPr>
          <p:nvPr>
            <p:ph type="sldImg"/>
          </p:nvPr>
        </p:nvSpPr>
        <p:spPr>
          <a:ln/>
        </p:spPr>
      </p:sp>
      <p:sp>
        <p:nvSpPr>
          <p:cNvPr id="23555" name="Notes Placeholder 2">
            <a:extLst>
              <a:ext uri="{FF2B5EF4-FFF2-40B4-BE49-F238E27FC236}">
                <a16:creationId xmlns:a16="http://schemas.microsoft.com/office/drawing/2014/main" id="{9BB206A9-0E3E-0685-D7FA-CDED7D7FB3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3556" name="Slide Number Placeholder 3">
            <a:extLst>
              <a:ext uri="{FF2B5EF4-FFF2-40B4-BE49-F238E27FC236}">
                <a16:creationId xmlns:a16="http://schemas.microsoft.com/office/drawing/2014/main" id="{4B4FDFCA-D63B-E1B0-4B71-E2E2E34569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00D0468-7EE9-4032-A18F-62D1A7CA95D9}" type="slidenum">
              <a:rPr lang="en-US" altLang="en-US" sz="1300"/>
              <a:pPr/>
              <a:t>2</a:t>
            </a:fld>
            <a:endParaRPr lang="en-US" altLang="en-US" sz="1300"/>
          </a:p>
        </p:txBody>
      </p:sp>
      <p:sp>
        <p:nvSpPr>
          <p:cNvPr id="23557" name="Date Placeholder 4">
            <a:extLst>
              <a:ext uri="{FF2B5EF4-FFF2-40B4-BE49-F238E27FC236}">
                <a16:creationId xmlns:a16="http://schemas.microsoft.com/office/drawing/2014/main" id="{2E4B9C15-4BCA-FF09-0366-CC4AF405E32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3558" name="Footer Placeholder 5">
            <a:extLst>
              <a:ext uri="{FF2B5EF4-FFF2-40B4-BE49-F238E27FC236}">
                <a16:creationId xmlns:a16="http://schemas.microsoft.com/office/drawing/2014/main" id="{D717C88F-FC62-6B6E-C2BE-6F3AE2DA6D8E}"/>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183433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B42D02A5-13BB-CE45-5CA5-E76D8F115F7A}"/>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0C2EE2AA-62C2-5E9D-AF6A-4AEBA9CDCF97}"/>
              </a:ext>
            </a:extLst>
          </p:cNvPr>
          <p:cNvSpPr>
            <a:spLocks noGrp="1"/>
          </p:cNvSpPr>
          <p:nvPr>
            <p:ph type="body" idx="1"/>
          </p:nvPr>
        </p:nvSpPr>
        <p:spPr/>
        <p:txBody>
          <a:bodyPr>
            <a:normAutofit/>
          </a:bodyPr>
          <a:lstStyle/>
          <a:p>
            <a:pPr>
              <a:defRPr/>
            </a:pPr>
            <a:endParaRPr lang="en-US" dirty="0"/>
          </a:p>
        </p:txBody>
      </p:sp>
      <p:sp>
        <p:nvSpPr>
          <p:cNvPr id="24580" name="Slide Number Placeholder 3">
            <a:extLst>
              <a:ext uri="{FF2B5EF4-FFF2-40B4-BE49-F238E27FC236}">
                <a16:creationId xmlns:a16="http://schemas.microsoft.com/office/drawing/2014/main" id="{D9BB1C26-0F0E-21D6-7E20-508FBF7653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C30B31F6-99E3-486A-9F14-2E9884DAD072}" type="slidenum">
              <a:rPr lang="en-US" altLang="en-US" sz="1300"/>
              <a:pPr/>
              <a:t>3</a:t>
            </a:fld>
            <a:endParaRPr lang="en-US" altLang="en-US" sz="1300"/>
          </a:p>
        </p:txBody>
      </p:sp>
      <p:sp>
        <p:nvSpPr>
          <p:cNvPr id="24581" name="Date Placeholder 4">
            <a:extLst>
              <a:ext uri="{FF2B5EF4-FFF2-40B4-BE49-F238E27FC236}">
                <a16:creationId xmlns:a16="http://schemas.microsoft.com/office/drawing/2014/main" id="{E2AAB4F6-F4CE-61C9-BABA-609BA822ED5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4582" name="Footer Placeholder 5">
            <a:extLst>
              <a:ext uri="{FF2B5EF4-FFF2-40B4-BE49-F238E27FC236}">
                <a16:creationId xmlns:a16="http://schemas.microsoft.com/office/drawing/2014/main" id="{F5CAB673-E849-8EBB-DD82-7A3BEB85C1E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0CAEE-CD3F-22FC-2B1C-95F50A041787}"/>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657BA5C5-39D2-195D-8E93-3C4D9ED760CD}"/>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3DAC60C7-09CB-1BF3-B8EC-975F0E10FE19}"/>
              </a:ext>
            </a:extLst>
          </p:cNvPr>
          <p:cNvSpPr>
            <a:spLocks noGrp="1"/>
          </p:cNvSpPr>
          <p:nvPr>
            <p:ph type="body" idx="1"/>
          </p:nvPr>
        </p:nvSpPr>
        <p:spPr/>
        <p:txBody>
          <a:bodyPr>
            <a:normAutofit/>
          </a:bodyPr>
          <a:lstStyle/>
          <a:p>
            <a:pPr>
              <a:defRPr/>
            </a:pPr>
            <a:endParaRPr lang="en-US" dirty="0"/>
          </a:p>
        </p:txBody>
      </p:sp>
      <p:sp>
        <p:nvSpPr>
          <p:cNvPr id="24580" name="Slide Number Placeholder 3">
            <a:extLst>
              <a:ext uri="{FF2B5EF4-FFF2-40B4-BE49-F238E27FC236}">
                <a16:creationId xmlns:a16="http://schemas.microsoft.com/office/drawing/2014/main" id="{D07EA775-7248-EBC9-C8AA-73F0E32A5F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C30B31F6-99E3-486A-9F14-2E9884DAD072}" type="slidenum">
              <a:rPr lang="en-US" altLang="en-US" sz="1300"/>
              <a:pPr/>
              <a:t>4</a:t>
            </a:fld>
            <a:endParaRPr lang="en-US" altLang="en-US" sz="1300"/>
          </a:p>
        </p:txBody>
      </p:sp>
      <p:sp>
        <p:nvSpPr>
          <p:cNvPr id="24581" name="Date Placeholder 4">
            <a:extLst>
              <a:ext uri="{FF2B5EF4-FFF2-40B4-BE49-F238E27FC236}">
                <a16:creationId xmlns:a16="http://schemas.microsoft.com/office/drawing/2014/main" id="{74C39689-813E-2379-C739-D032357CEFF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4582" name="Footer Placeholder 5">
            <a:extLst>
              <a:ext uri="{FF2B5EF4-FFF2-40B4-BE49-F238E27FC236}">
                <a16:creationId xmlns:a16="http://schemas.microsoft.com/office/drawing/2014/main" id="{4AA8DF64-4510-1D0A-7289-13A58C7FB76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107172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E5C96-CBF9-1CF5-D872-1240E9971176}"/>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EB70F5E9-BA28-6725-28B6-20CF46705DAB}"/>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8C71AC02-24F4-12E5-FFE3-EDF1C3BDAE85}"/>
              </a:ext>
            </a:extLst>
          </p:cNvPr>
          <p:cNvSpPr>
            <a:spLocks noGrp="1"/>
          </p:cNvSpPr>
          <p:nvPr>
            <p:ph type="body" idx="1"/>
          </p:nvPr>
        </p:nvSpPr>
        <p:spPr/>
        <p:txBody>
          <a:bodyPr>
            <a:normAutofit/>
          </a:bodyPr>
          <a:lstStyle/>
          <a:p>
            <a:pPr>
              <a:defRPr/>
            </a:pPr>
            <a:endParaRPr lang="en-US" dirty="0"/>
          </a:p>
        </p:txBody>
      </p:sp>
      <p:sp>
        <p:nvSpPr>
          <p:cNvPr id="24580" name="Slide Number Placeholder 3">
            <a:extLst>
              <a:ext uri="{FF2B5EF4-FFF2-40B4-BE49-F238E27FC236}">
                <a16:creationId xmlns:a16="http://schemas.microsoft.com/office/drawing/2014/main" id="{95764CC3-A1F9-E898-1BBD-6D003187B1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C30B31F6-99E3-486A-9F14-2E9884DAD072}" type="slidenum">
              <a:rPr lang="en-US" altLang="en-US" sz="1300"/>
              <a:pPr/>
              <a:t>5</a:t>
            </a:fld>
            <a:endParaRPr lang="en-US" altLang="en-US" sz="1300"/>
          </a:p>
        </p:txBody>
      </p:sp>
      <p:sp>
        <p:nvSpPr>
          <p:cNvPr id="24581" name="Date Placeholder 4">
            <a:extLst>
              <a:ext uri="{FF2B5EF4-FFF2-40B4-BE49-F238E27FC236}">
                <a16:creationId xmlns:a16="http://schemas.microsoft.com/office/drawing/2014/main" id="{09ECF7B3-0E57-EC68-F691-D937613A4DB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4582" name="Footer Placeholder 5">
            <a:extLst>
              <a:ext uri="{FF2B5EF4-FFF2-40B4-BE49-F238E27FC236}">
                <a16:creationId xmlns:a16="http://schemas.microsoft.com/office/drawing/2014/main" id="{EECE7A7D-8884-2A50-D354-B2118226DBB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47113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9F03-C0D2-01C5-0F96-5114DD813B31}"/>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EF3D5B29-DC46-96A6-3763-6C3BBDBF4D53}"/>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FC729A44-10A3-63A6-F77B-6B95912E9169}"/>
              </a:ext>
            </a:extLst>
          </p:cNvPr>
          <p:cNvSpPr>
            <a:spLocks noGrp="1"/>
          </p:cNvSpPr>
          <p:nvPr>
            <p:ph type="body" idx="1"/>
          </p:nvPr>
        </p:nvSpPr>
        <p:spPr/>
        <p:txBody>
          <a:bodyPr>
            <a:normAutofit/>
          </a:bodyPr>
          <a:lstStyle/>
          <a:p>
            <a:pPr>
              <a:defRPr/>
            </a:pPr>
            <a:endParaRPr lang="en-US" dirty="0"/>
          </a:p>
        </p:txBody>
      </p:sp>
      <p:sp>
        <p:nvSpPr>
          <p:cNvPr id="24580" name="Slide Number Placeholder 3">
            <a:extLst>
              <a:ext uri="{FF2B5EF4-FFF2-40B4-BE49-F238E27FC236}">
                <a16:creationId xmlns:a16="http://schemas.microsoft.com/office/drawing/2014/main" id="{D15BA336-0831-7C6B-79B2-BB2A2B9F72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C30B31F6-99E3-486A-9F14-2E9884DAD072}" type="slidenum">
              <a:rPr lang="en-US" altLang="en-US" sz="1300"/>
              <a:pPr/>
              <a:t>6</a:t>
            </a:fld>
            <a:endParaRPr lang="en-US" altLang="en-US" sz="1300"/>
          </a:p>
        </p:txBody>
      </p:sp>
      <p:sp>
        <p:nvSpPr>
          <p:cNvPr id="24581" name="Date Placeholder 4">
            <a:extLst>
              <a:ext uri="{FF2B5EF4-FFF2-40B4-BE49-F238E27FC236}">
                <a16:creationId xmlns:a16="http://schemas.microsoft.com/office/drawing/2014/main" id="{809453E8-D263-6495-0A31-93B82C4BA0A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4582" name="Footer Placeholder 5">
            <a:extLst>
              <a:ext uri="{FF2B5EF4-FFF2-40B4-BE49-F238E27FC236}">
                <a16:creationId xmlns:a16="http://schemas.microsoft.com/office/drawing/2014/main" id="{B1EBB131-EA9E-110E-34EA-AABB19A01E5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564922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F731F38C-8E4D-3406-C880-51AC41DBFA92}"/>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594E4191-E87A-0C6C-4231-95927A9A76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5604" name="Slide Number Placeholder 3">
            <a:extLst>
              <a:ext uri="{FF2B5EF4-FFF2-40B4-BE49-F238E27FC236}">
                <a16:creationId xmlns:a16="http://schemas.microsoft.com/office/drawing/2014/main" id="{2537E7E4-9270-8967-2FE3-5E697D75C25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40692822-01A6-4F1A-8115-CD239B0D9AE9}" type="slidenum">
              <a:rPr lang="en-US" altLang="en-US" sz="1300"/>
              <a:pPr/>
              <a:t>7</a:t>
            </a:fld>
            <a:endParaRPr lang="en-US" altLang="en-US" sz="1300"/>
          </a:p>
        </p:txBody>
      </p:sp>
      <p:sp>
        <p:nvSpPr>
          <p:cNvPr id="25605" name="Date Placeholder 4">
            <a:extLst>
              <a:ext uri="{FF2B5EF4-FFF2-40B4-BE49-F238E27FC236}">
                <a16:creationId xmlns:a16="http://schemas.microsoft.com/office/drawing/2014/main" id="{8949A17E-EC70-E922-2E5A-D3FEAB8E0DA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5606" name="Footer Placeholder 5">
            <a:extLst>
              <a:ext uri="{FF2B5EF4-FFF2-40B4-BE49-F238E27FC236}">
                <a16:creationId xmlns:a16="http://schemas.microsoft.com/office/drawing/2014/main" id="{82994D8E-ADE6-0D33-5DEE-2453A61C58E6}"/>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385A287-C57C-89FB-A946-D72736F54839}"/>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016617D2-1DC0-ED24-6EB1-DA50803E86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6628" name="Slide Number Placeholder 3">
            <a:extLst>
              <a:ext uri="{FF2B5EF4-FFF2-40B4-BE49-F238E27FC236}">
                <a16:creationId xmlns:a16="http://schemas.microsoft.com/office/drawing/2014/main" id="{B87F174A-DB78-DB68-B1B8-C007248421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077D000-E43C-47D5-8BEA-4390700CC7DB}" type="slidenum">
              <a:rPr lang="en-US" altLang="en-US" sz="1300"/>
              <a:pPr/>
              <a:t>8</a:t>
            </a:fld>
            <a:endParaRPr lang="en-US" altLang="en-US" sz="1300"/>
          </a:p>
        </p:txBody>
      </p:sp>
      <p:sp>
        <p:nvSpPr>
          <p:cNvPr id="26629" name="Date Placeholder 4">
            <a:extLst>
              <a:ext uri="{FF2B5EF4-FFF2-40B4-BE49-F238E27FC236}">
                <a16:creationId xmlns:a16="http://schemas.microsoft.com/office/drawing/2014/main" id="{04EF3855-E60F-3F4F-7208-39B3716A433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6630" name="Footer Placeholder 5">
            <a:extLst>
              <a:ext uri="{FF2B5EF4-FFF2-40B4-BE49-F238E27FC236}">
                <a16:creationId xmlns:a16="http://schemas.microsoft.com/office/drawing/2014/main" id="{A1624A93-CFC1-3FEF-9ECA-CC593A98AAC4}"/>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F9FC4-D9D0-BB23-AC41-965FF3E3583B}"/>
            </a:ext>
          </a:extLst>
        </p:cNvPr>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341FEA34-F4D3-6264-F3C4-010F085FF8AF}"/>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C3CBC6FD-AD03-D570-A258-71E271A27D7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6628" name="Slide Number Placeholder 3">
            <a:extLst>
              <a:ext uri="{FF2B5EF4-FFF2-40B4-BE49-F238E27FC236}">
                <a16:creationId xmlns:a16="http://schemas.microsoft.com/office/drawing/2014/main" id="{1F482AD4-B11C-6568-2D6D-C581590AA1D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077D000-E43C-47D5-8BEA-4390700CC7DB}" type="slidenum">
              <a:rPr lang="en-US" altLang="en-US" sz="1300"/>
              <a:pPr/>
              <a:t>9</a:t>
            </a:fld>
            <a:endParaRPr lang="en-US" altLang="en-US" sz="1300"/>
          </a:p>
        </p:txBody>
      </p:sp>
      <p:sp>
        <p:nvSpPr>
          <p:cNvPr id="26629" name="Date Placeholder 4">
            <a:extLst>
              <a:ext uri="{FF2B5EF4-FFF2-40B4-BE49-F238E27FC236}">
                <a16:creationId xmlns:a16="http://schemas.microsoft.com/office/drawing/2014/main" id="{3587AAFF-928E-E3C5-025D-B013CBB52C1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6630" name="Footer Placeholder 5">
            <a:extLst>
              <a:ext uri="{FF2B5EF4-FFF2-40B4-BE49-F238E27FC236}">
                <a16:creationId xmlns:a16="http://schemas.microsoft.com/office/drawing/2014/main" id="{FF76511F-BE98-7AB6-714F-C97816FC033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1596357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43084-4014-C722-CB7D-4FBEEA6D62E6}"/>
            </a:ext>
          </a:extLst>
        </p:cNvPr>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A3676BD7-105D-8D69-754B-EC34562A81CD}"/>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D90E6E17-D13E-4BEE-1228-709942A7660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6628" name="Slide Number Placeholder 3">
            <a:extLst>
              <a:ext uri="{FF2B5EF4-FFF2-40B4-BE49-F238E27FC236}">
                <a16:creationId xmlns:a16="http://schemas.microsoft.com/office/drawing/2014/main" id="{84173C32-8ABE-0EBC-76E9-CB7294C1F0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077D000-E43C-47D5-8BEA-4390700CC7DB}" type="slidenum">
              <a:rPr lang="en-US" altLang="en-US" sz="1300"/>
              <a:pPr/>
              <a:t>10</a:t>
            </a:fld>
            <a:endParaRPr lang="en-US" altLang="en-US" sz="1300"/>
          </a:p>
        </p:txBody>
      </p:sp>
      <p:sp>
        <p:nvSpPr>
          <p:cNvPr id="26629" name="Date Placeholder 4">
            <a:extLst>
              <a:ext uri="{FF2B5EF4-FFF2-40B4-BE49-F238E27FC236}">
                <a16:creationId xmlns:a16="http://schemas.microsoft.com/office/drawing/2014/main" id="{551D5847-234B-92E1-9390-669FC25CBD8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6630" name="Footer Placeholder 5">
            <a:extLst>
              <a:ext uri="{FF2B5EF4-FFF2-40B4-BE49-F238E27FC236}">
                <a16:creationId xmlns:a16="http://schemas.microsoft.com/office/drawing/2014/main" id="{7D562DD8-7DEF-533C-BBCB-DA6AC799028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95384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A7D3-C37A-E5CD-A96F-FF577637B2DF}"/>
            </a:ext>
          </a:extLst>
        </p:cNvPr>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894C9E82-43BD-9E24-77CC-E28DB1BF3F0F}"/>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D217E5A9-0DE9-1A40-4855-BADF0BC6A6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6628" name="Slide Number Placeholder 3">
            <a:extLst>
              <a:ext uri="{FF2B5EF4-FFF2-40B4-BE49-F238E27FC236}">
                <a16:creationId xmlns:a16="http://schemas.microsoft.com/office/drawing/2014/main" id="{ABE17D25-55BA-F80B-4EDE-7CBA23A68E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077D000-E43C-47D5-8BEA-4390700CC7DB}" type="slidenum">
              <a:rPr lang="en-US" altLang="en-US" sz="1300"/>
              <a:pPr/>
              <a:t>11</a:t>
            </a:fld>
            <a:endParaRPr lang="en-US" altLang="en-US" sz="1300"/>
          </a:p>
        </p:txBody>
      </p:sp>
      <p:sp>
        <p:nvSpPr>
          <p:cNvPr id="26629" name="Date Placeholder 4">
            <a:extLst>
              <a:ext uri="{FF2B5EF4-FFF2-40B4-BE49-F238E27FC236}">
                <a16:creationId xmlns:a16="http://schemas.microsoft.com/office/drawing/2014/main" id="{90681CEA-C5C9-8ADB-4CB6-FF3B1F219FE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6630" name="Footer Placeholder 5">
            <a:extLst>
              <a:ext uri="{FF2B5EF4-FFF2-40B4-BE49-F238E27FC236}">
                <a16:creationId xmlns:a16="http://schemas.microsoft.com/office/drawing/2014/main" id="{887A2FFB-8CF0-0C35-B19E-B2BB13D8927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3647763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FD888-2FBC-D8A0-C50C-82CF7ADB0D99}"/>
            </a:ext>
          </a:extLst>
        </p:cNvPr>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ECB936A1-465D-847B-34B4-5F34CFC21BC7}"/>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050F93AC-8C62-370B-9427-F6617CE20E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6628" name="Slide Number Placeholder 3">
            <a:extLst>
              <a:ext uri="{FF2B5EF4-FFF2-40B4-BE49-F238E27FC236}">
                <a16:creationId xmlns:a16="http://schemas.microsoft.com/office/drawing/2014/main" id="{C83A277A-97B0-9401-F0AB-44A983B8269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077D000-E43C-47D5-8BEA-4390700CC7DB}" type="slidenum">
              <a:rPr lang="en-US" altLang="en-US" sz="1300"/>
              <a:pPr/>
              <a:t>12</a:t>
            </a:fld>
            <a:endParaRPr lang="en-US" altLang="en-US" sz="1300"/>
          </a:p>
        </p:txBody>
      </p:sp>
      <p:sp>
        <p:nvSpPr>
          <p:cNvPr id="26629" name="Date Placeholder 4">
            <a:extLst>
              <a:ext uri="{FF2B5EF4-FFF2-40B4-BE49-F238E27FC236}">
                <a16:creationId xmlns:a16="http://schemas.microsoft.com/office/drawing/2014/main" id="{4324B5A5-6010-A105-A6BB-08B858F2195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6630" name="Footer Placeholder 5">
            <a:extLst>
              <a:ext uri="{FF2B5EF4-FFF2-40B4-BE49-F238E27FC236}">
                <a16:creationId xmlns:a16="http://schemas.microsoft.com/office/drawing/2014/main" id="{E2260D02-737C-FA89-A401-46D500EAF776}"/>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3152287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2C6F1C1A-134E-5D9B-D4B6-B0B4EB561EA8}"/>
              </a:ext>
            </a:extLst>
          </p:cNvPr>
          <p:cNvSpPr>
            <a:spLocks noGrp="1" noRot="1" noChangeAspect="1" noTextEdit="1"/>
          </p:cNvSpPr>
          <p:nvPr>
            <p:ph type="sldImg"/>
          </p:nvPr>
        </p:nvSpPr>
        <p:spPr>
          <a:ln/>
        </p:spPr>
      </p:sp>
      <p:sp>
        <p:nvSpPr>
          <p:cNvPr id="27651" name="Notes Placeholder 2">
            <a:extLst>
              <a:ext uri="{FF2B5EF4-FFF2-40B4-BE49-F238E27FC236}">
                <a16:creationId xmlns:a16="http://schemas.microsoft.com/office/drawing/2014/main" id="{DE4F20F9-B4AF-8C49-3FA5-76AA61C3BF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2" defTabSz="933412"/>
            <a:r>
              <a:rPr lang="en-US" altLang="en-US" sz="3900">
                <a:latin typeface="Arial" panose="020B0604020202020204" pitchFamily="34" charset="0"/>
              </a:rPr>
              <a:t>Exertion to the point of agony in order to win. That is to define our effort to defend the faith.</a:t>
            </a:r>
          </a:p>
          <a:p>
            <a:pPr defTabSz="933412"/>
            <a:endParaRPr lang="en-US" altLang="en-US">
              <a:latin typeface="Times New Roman" panose="02020603050405020304" pitchFamily="18" charset="0"/>
            </a:endParaRPr>
          </a:p>
        </p:txBody>
      </p:sp>
      <p:sp>
        <p:nvSpPr>
          <p:cNvPr id="27652" name="Slide Number Placeholder 3">
            <a:extLst>
              <a:ext uri="{FF2B5EF4-FFF2-40B4-BE49-F238E27FC236}">
                <a16:creationId xmlns:a16="http://schemas.microsoft.com/office/drawing/2014/main" id="{10A32845-DAED-BE9F-10CD-11B7DC0F1C0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42397F0A-F964-4523-BBF2-E5A70F507596}" type="slidenum">
              <a:rPr lang="en-US" altLang="en-US" sz="1300"/>
              <a:pPr/>
              <a:t>13</a:t>
            </a:fld>
            <a:endParaRPr lang="en-US" altLang="en-US" sz="1300"/>
          </a:p>
        </p:txBody>
      </p:sp>
      <p:sp>
        <p:nvSpPr>
          <p:cNvPr id="27653" name="Date Placeholder 4">
            <a:extLst>
              <a:ext uri="{FF2B5EF4-FFF2-40B4-BE49-F238E27FC236}">
                <a16:creationId xmlns:a16="http://schemas.microsoft.com/office/drawing/2014/main" id="{860EFDDD-A126-74EF-F3C9-553824CB5F5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7654" name="Footer Placeholder 5">
            <a:extLst>
              <a:ext uri="{FF2B5EF4-FFF2-40B4-BE49-F238E27FC236}">
                <a16:creationId xmlns:a16="http://schemas.microsoft.com/office/drawing/2014/main" id="{99D59B53-71CA-1B86-5CAA-50ADCE6C030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68F1EA52-1516-3F80-E4E0-F19FD900D956}"/>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8F06BD29-118A-78BF-60E1-079192AD0843}"/>
              </a:ext>
            </a:extLst>
          </p:cNvPr>
          <p:cNvSpPr>
            <a:spLocks noGrp="1"/>
          </p:cNvSpPr>
          <p:nvPr>
            <p:ph type="body" idx="1"/>
          </p:nvPr>
        </p:nvSpPr>
        <p:spPr/>
        <p:txBody>
          <a:bodyPr>
            <a:normAutofit/>
          </a:bodyPr>
          <a:lstStyle/>
          <a:p>
            <a:pPr>
              <a:defRPr/>
            </a:pPr>
            <a:endParaRPr lang="en-US" dirty="0"/>
          </a:p>
        </p:txBody>
      </p:sp>
      <p:sp>
        <p:nvSpPr>
          <p:cNvPr id="28676" name="Slide Number Placeholder 3">
            <a:extLst>
              <a:ext uri="{FF2B5EF4-FFF2-40B4-BE49-F238E27FC236}">
                <a16:creationId xmlns:a16="http://schemas.microsoft.com/office/drawing/2014/main" id="{50349644-B4CF-8BC9-23ED-04FCB9325E0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5BD0AC65-7B12-4EFC-A0E3-40A95AB5F456}" type="slidenum">
              <a:rPr lang="en-US" altLang="en-US" sz="1300"/>
              <a:pPr/>
              <a:t>19</a:t>
            </a:fld>
            <a:endParaRPr lang="en-US" altLang="en-US" sz="1300"/>
          </a:p>
        </p:txBody>
      </p:sp>
      <p:sp>
        <p:nvSpPr>
          <p:cNvPr id="28677" name="Date Placeholder 4">
            <a:extLst>
              <a:ext uri="{FF2B5EF4-FFF2-40B4-BE49-F238E27FC236}">
                <a16:creationId xmlns:a16="http://schemas.microsoft.com/office/drawing/2014/main" id="{8B4F36B9-32DC-1A83-3EB0-63FE5983E56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8678" name="Footer Placeholder 5">
            <a:extLst>
              <a:ext uri="{FF2B5EF4-FFF2-40B4-BE49-F238E27FC236}">
                <a16:creationId xmlns:a16="http://schemas.microsoft.com/office/drawing/2014/main" id="{63EB04BA-3F96-D774-85F6-081D222391F9}"/>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644AC-1C73-3F42-E66F-861415126B29}"/>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1DE91A98-8AD6-2FF6-4C7E-C97250EC8369}"/>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74CFA6C6-73D9-CE87-B5F0-942FA08A76C0}"/>
              </a:ext>
            </a:extLst>
          </p:cNvPr>
          <p:cNvSpPr>
            <a:spLocks noGrp="1"/>
          </p:cNvSpPr>
          <p:nvPr>
            <p:ph type="body" idx="1"/>
          </p:nvPr>
        </p:nvSpPr>
        <p:spPr/>
        <p:txBody>
          <a:bodyPr>
            <a:normAutofit/>
          </a:bodyPr>
          <a:lstStyle/>
          <a:p>
            <a:pPr>
              <a:defRPr/>
            </a:pPr>
            <a:endParaRPr lang="en-US" dirty="0"/>
          </a:p>
        </p:txBody>
      </p:sp>
      <p:sp>
        <p:nvSpPr>
          <p:cNvPr id="28676" name="Slide Number Placeholder 3">
            <a:extLst>
              <a:ext uri="{FF2B5EF4-FFF2-40B4-BE49-F238E27FC236}">
                <a16:creationId xmlns:a16="http://schemas.microsoft.com/office/drawing/2014/main" id="{9D162752-3181-DAA8-0BFD-D0401E4795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5BD0AC65-7B12-4EFC-A0E3-40A95AB5F456}" type="slidenum">
              <a:rPr lang="en-US" altLang="en-US" sz="1300"/>
              <a:pPr/>
              <a:t>20</a:t>
            </a:fld>
            <a:endParaRPr lang="en-US" altLang="en-US" sz="1300"/>
          </a:p>
        </p:txBody>
      </p:sp>
      <p:sp>
        <p:nvSpPr>
          <p:cNvPr id="28677" name="Date Placeholder 4">
            <a:extLst>
              <a:ext uri="{FF2B5EF4-FFF2-40B4-BE49-F238E27FC236}">
                <a16:creationId xmlns:a16="http://schemas.microsoft.com/office/drawing/2014/main" id="{FE6BB512-6022-632D-0D0B-982FC7694CA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8678" name="Footer Placeholder 5">
            <a:extLst>
              <a:ext uri="{FF2B5EF4-FFF2-40B4-BE49-F238E27FC236}">
                <a16:creationId xmlns:a16="http://schemas.microsoft.com/office/drawing/2014/main" id="{49DFE1F6-72A4-79C3-B6EA-0E12009C9B1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599863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1BC03-6517-E2ED-D4CB-4BC83534AD47}"/>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B4101A90-BA97-4019-0773-AFCC2EE3E653}"/>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9C73BEB6-DAD1-76E4-0B87-33DC9BFDB9AC}"/>
              </a:ext>
            </a:extLst>
          </p:cNvPr>
          <p:cNvSpPr>
            <a:spLocks noGrp="1"/>
          </p:cNvSpPr>
          <p:nvPr>
            <p:ph type="body" idx="1"/>
          </p:nvPr>
        </p:nvSpPr>
        <p:spPr/>
        <p:txBody>
          <a:bodyPr>
            <a:normAutofit/>
          </a:bodyPr>
          <a:lstStyle/>
          <a:p>
            <a:pPr>
              <a:defRPr/>
            </a:pPr>
            <a:endParaRPr lang="en-US" dirty="0"/>
          </a:p>
        </p:txBody>
      </p:sp>
      <p:sp>
        <p:nvSpPr>
          <p:cNvPr id="28676" name="Slide Number Placeholder 3">
            <a:extLst>
              <a:ext uri="{FF2B5EF4-FFF2-40B4-BE49-F238E27FC236}">
                <a16:creationId xmlns:a16="http://schemas.microsoft.com/office/drawing/2014/main" id="{DCEC199F-B8AB-4C1B-2914-AE50BC5105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5BD0AC65-7B12-4EFC-A0E3-40A95AB5F456}" type="slidenum">
              <a:rPr lang="en-US" altLang="en-US" sz="1300"/>
              <a:pPr/>
              <a:t>21</a:t>
            </a:fld>
            <a:endParaRPr lang="en-US" altLang="en-US" sz="1300"/>
          </a:p>
        </p:txBody>
      </p:sp>
      <p:sp>
        <p:nvSpPr>
          <p:cNvPr id="28677" name="Date Placeholder 4">
            <a:extLst>
              <a:ext uri="{FF2B5EF4-FFF2-40B4-BE49-F238E27FC236}">
                <a16:creationId xmlns:a16="http://schemas.microsoft.com/office/drawing/2014/main" id="{9118557C-B60F-DB24-A495-B8AFD417F37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8678" name="Footer Placeholder 5">
            <a:extLst>
              <a:ext uri="{FF2B5EF4-FFF2-40B4-BE49-F238E27FC236}">
                <a16:creationId xmlns:a16="http://schemas.microsoft.com/office/drawing/2014/main" id="{132AFFBB-6FDF-A4FF-6D78-049289D74F9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276218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80D0B-AA33-4277-39FD-8A195830E13A}"/>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41EF730F-1CF3-C0B5-7B34-D19622B41787}"/>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F4F21DE8-1881-FE28-CD82-AF46C13259DE}"/>
              </a:ext>
            </a:extLst>
          </p:cNvPr>
          <p:cNvSpPr>
            <a:spLocks noGrp="1"/>
          </p:cNvSpPr>
          <p:nvPr>
            <p:ph type="body" idx="1"/>
          </p:nvPr>
        </p:nvSpPr>
        <p:spPr/>
        <p:txBody>
          <a:bodyPr>
            <a:normAutofit/>
          </a:bodyPr>
          <a:lstStyle/>
          <a:p>
            <a:pPr>
              <a:defRPr/>
            </a:pPr>
            <a:endParaRPr lang="en-US" dirty="0"/>
          </a:p>
        </p:txBody>
      </p:sp>
      <p:sp>
        <p:nvSpPr>
          <p:cNvPr id="28676" name="Slide Number Placeholder 3">
            <a:extLst>
              <a:ext uri="{FF2B5EF4-FFF2-40B4-BE49-F238E27FC236}">
                <a16:creationId xmlns:a16="http://schemas.microsoft.com/office/drawing/2014/main" id="{F33B1D41-0C7F-CFED-76CA-DDA282A16A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5BD0AC65-7B12-4EFC-A0E3-40A95AB5F456}" type="slidenum">
              <a:rPr lang="en-US" altLang="en-US" sz="1300"/>
              <a:pPr/>
              <a:t>22</a:t>
            </a:fld>
            <a:endParaRPr lang="en-US" altLang="en-US" sz="1300"/>
          </a:p>
        </p:txBody>
      </p:sp>
      <p:sp>
        <p:nvSpPr>
          <p:cNvPr id="28677" name="Date Placeholder 4">
            <a:extLst>
              <a:ext uri="{FF2B5EF4-FFF2-40B4-BE49-F238E27FC236}">
                <a16:creationId xmlns:a16="http://schemas.microsoft.com/office/drawing/2014/main" id="{77D2D86B-6ADF-8BF8-BE7D-8E5F27DBF97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8678" name="Footer Placeholder 5">
            <a:extLst>
              <a:ext uri="{FF2B5EF4-FFF2-40B4-BE49-F238E27FC236}">
                <a16:creationId xmlns:a16="http://schemas.microsoft.com/office/drawing/2014/main" id="{AE48715B-4522-63B6-E4B8-8ECE4617835C}"/>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445024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EAB16-A095-27BB-78CC-CC12CDE3C01F}"/>
            </a:ext>
          </a:extLst>
        </p:cNvPr>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8B2D612B-A14C-C4B8-DD68-1ADD06BED1BB}"/>
              </a:ext>
            </a:extLst>
          </p:cNvPr>
          <p:cNvSpPr>
            <a:spLocks noGrp="1" noRot="1" noChangeAspect="1" noTextEdit="1"/>
          </p:cNvSpPr>
          <p:nvPr>
            <p:ph type="sldImg"/>
          </p:nvPr>
        </p:nvSpPr>
        <p:spPr>
          <a:ln/>
        </p:spPr>
      </p:sp>
      <p:sp>
        <p:nvSpPr>
          <p:cNvPr id="3" name="Notes Placeholder 2">
            <a:extLst>
              <a:ext uri="{FF2B5EF4-FFF2-40B4-BE49-F238E27FC236}">
                <a16:creationId xmlns:a16="http://schemas.microsoft.com/office/drawing/2014/main" id="{46A08EB0-46FC-7D7E-C337-9806FF25C7EF}"/>
              </a:ext>
            </a:extLst>
          </p:cNvPr>
          <p:cNvSpPr>
            <a:spLocks noGrp="1"/>
          </p:cNvSpPr>
          <p:nvPr>
            <p:ph type="body" idx="1"/>
          </p:nvPr>
        </p:nvSpPr>
        <p:spPr/>
        <p:txBody>
          <a:bodyPr>
            <a:normAutofit/>
          </a:bodyPr>
          <a:lstStyle/>
          <a:p>
            <a:pPr>
              <a:defRPr/>
            </a:pPr>
            <a:endParaRPr lang="en-US" dirty="0"/>
          </a:p>
        </p:txBody>
      </p:sp>
      <p:sp>
        <p:nvSpPr>
          <p:cNvPr id="28676" name="Slide Number Placeholder 3">
            <a:extLst>
              <a:ext uri="{FF2B5EF4-FFF2-40B4-BE49-F238E27FC236}">
                <a16:creationId xmlns:a16="http://schemas.microsoft.com/office/drawing/2014/main" id="{2ECCBB0A-221E-DD4C-4A1D-5660001934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5BD0AC65-7B12-4EFC-A0E3-40A95AB5F456}" type="slidenum">
              <a:rPr lang="en-US" altLang="en-US" sz="1300"/>
              <a:pPr/>
              <a:t>23</a:t>
            </a:fld>
            <a:endParaRPr lang="en-US" altLang="en-US" sz="1300"/>
          </a:p>
        </p:txBody>
      </p:sp>
      <p:sp>
        <p:nvSpPr>
          <p:cNvPr id="28677" name="Date Placeholder 4">
            <a:extLst>
              <a:ext uri="{FF2B5EF4-FFF2-40B4-BE49-F238E27FC236}">
                <a16:creationId xmlns:a16="http://schemas.microsoft.com/office/drawing/2014/main" id="{DCE54D26-6A1C-EAE7-8CDA-8A314865162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8678" name="Footer Placeholder 5">
            <a:extLst>
              <a:ext uri="{FF2B5EF4-FFF2-40B4-BE49-F238E27FC236}">
                <a16:creationId xmlns:a16="http://schemas.microsoft.com/office/drawing/2014/main" id="{91E0A412-29E4-DF89-0240-313A89E0876B}"/>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43342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92E3C985-C2D8-FF5B-A260-00877B9FE5CD}"/>
              </a:ext>
            </a:extLst>
          </p:cNvPr>
          <p:cNvSpPr>
            <a:spLocks noGrp="1" noRot="1" noChangeAspect="1" noTextEdit="1"/>
          </p:cNvSpPr>
          <p:nvPr>
            <p:ph type="sldImg"/>
          </p:nvPr>
        </p:nvSpPr>
        <p:spPr>
          <a:ln/>
        </p:spPr>
      </p:sp>
      <p:sp>
        <p:nvSpPr>
          <p:cNvPr id="29699" name="Notes Placeholder 2">
            <a:extLst>
              <a:ext uri="{FF2B5EF4-FFF2-40B4-BE49-F238E27FC236}">
                <a16:creationId xmlns:a16="http://schemas.microsoft.com/office/drawing/2014/main" id="{F0B7C598-73CE-E3B0-BE91-AD8C4B34253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AA6A6F11-0ED8-C9F4-E5BF-C5334283EBD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FC1D38EA-8D37-4E39-8125-AE037755ABAA}" type="slidenum">
              <a:rPr lang="en-US" altLang="en-US" sz="1300"/>
              <a:pPr/>
              <a:t>24</a:t>
            </a:fld>
            <a:endParaRPr lang="en-US" altLang="en-US" sz="1300"/>
          </a:p>
        </p:txBody>
      </p:sp>
      <p:sp>
        <p:nvSpPr>
          <p:cNvPr id="29701" name="Date Placeholder 4">
            <a:extLst>
              <a:ext uri="{FF2B5EF4-FFF2-40B4-BE49-F238E27FC236}">
                <a16:creationId xmlns:a16="http://schemas.microsoft.com/office/drawing/2014/main" id="{FA85A762-ECE9-BB3A-2A5E-6730C889B44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9702" name="Footer Placeholder 5">
            <a:extLst>
              <a:ext uri="{FF2B5EF4-FFF2-40B4-BE49-F238E27FC236}">
                <a16:creationId xmlns:a16="http://schemas.microsoft.com/office/drawing/2014/main" id="{07A11FDF-B8D2-B650-C6E2-1847CBF13E0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02A70-F976-027A-9C65-B21FFA7D30D2}"/>
            </a:ext>
          </a:extLst>
        </p:cNvPr>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C00AA95C-0FB4-476A-CE16-7A32B390288C}"/>
              </a:ext>
            </a:extLst>
          </p:cNvPr>
          <p:cNvSpPr>
            <a:spLocks noGrp="1" noRot="1" noChangeAspect="1" noTextEdit="1"/>
          </p:cNvSpPr>
          <p:nvPr>
            <p:ph type="sldImg"/>
          </p:nvPr>
        </p:nvSpPr>
        <p:spPr>
          <a:ln/>
        </p:spPr>
      </p:sp>
      <p:sp>
        <p:nvSpPr>
          <p:cNvPr id="29699" name="Notes Placeholder 2">
            <a:extLst>
              <a:ext uri="{FF2B5EF4-FFF2-40B4-BE49-F238E27FC236}">
                <a16:creationId xmlns:a16="http://schemas.microsoft.com/office/drawing/2014/main" id="{0903B311-F92B-3BDC-3754-CC5416F57D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5CD8CBFE-5C15-B690-36E9-AA851DD886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FC1D38EA-8D37-4E39-8125-AE037755ABAA}" type="slidenum">
              <a:rPr lang="en-US" altLang="en-US" sz="1300"/>
              <a:pPr/>
              <a:t>25</a:t>
            </a:fld>
            <a:endParaRPr lang="en-US" altLang="en-US" sz="1300"/>
          </a:p>
        </p:txBody>
      </p:sp>
      <p:sp>
        <p:nvSpPr>
          <p:cNvPr id="29701" name="Date Placeholder 4">
            <a:extLst>
              <a:ext uri="{FF2B5EF4-FFF2-40B4-BE49-F238E27FC236}">
                <a16:creationId xmlns:a16="http://schemas.microsoft.com/office/drawing/2014/main" id="{E67C4BE7-4BDA-FAD2-25EC-1D63B9BC054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9702" name="Footer Placeholder 5">
            <a:extLst>
              <a:ext uri="{FF2B5EF4-FFF2-40B4-BE49-F238E27FC236}">
                <a16:creationId xmlns:a16="http://schemas.microsoft.com/office/drawing/2014/main" id="{3026C31F-645B-90E8-126D-F76AEBBDA0A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3294885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31D50-E1B5-5716-341E-3346585F6EAD}"/>
            </a:ext>
          </a:extLst>
        </p:cNvPr>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7E0F6674-5DBB-CE05-70CF-5D95AE32D38F}"/>
              </a:ext>
            </a:extLst>
          </p:cNvPr>
          <p:cNvSpPr>
            <a:spLocks noGrp="1" noRot="1" noChangeAspect="1" noTextEdit="1"/>
          </p:cNvSpPr>
          <p:nvPr>
            <p:ph type="sldImg"/>
          </p:nvPr>
        </p:nvSpPr>
        <p:spPr>
          <a:ln/>
        </p:spPr>
      </p:sp>
      <p:sp>
        <p:nvSpPr>
          <p:cNvPr id="29699" name="Notes Placeholder 2">
            <a:extLst>
              <a:ext uri="{FF2B5EF4-FFF2-40B4-BE49-F238E27FC236}">
                <a16:creationId xmlns:a16="http://schemas.microsoft.com/office/drawing/2014/main" id="{553BCDD5-7F3A-7F9B-ED4E-7DD9AD2F94C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E0200626-9E94-00B4-4B19-67EFE6E7E3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FC1D38EA-8D37-4E39-8125-AE037755ABAA}" type="slidenum">
              <a:rPr lang="en-US" altLang="en-US" sz="1300"/>
              <a:pPr/>
              <a:t>26</a:t>
            </a:fld>
            <a:endParaRPr lang="en-US" altLang="en-US" sz="1300"/>
          </a:p>
        </p:txBody>
      </p:sp>
      <p:sp>
        <p:nvSpPr>
          <p:cNvPr id="29701" name="Date Placeholder 4">
            <a:extLst>
              <a:ext uri="{FF2B5EF4-FFF2-40B4-BE49-F238E27FC236}">
                <a16:creationId xmlns:a16="http://schemas.microsoft.com/office/drawing/2014/main" id="{013AA7D6-34C9-37B7-AE7A-59F934333C0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9702" name="Footer Placeholder 5">
            <a:extLst>
              <a:ext uri="{FF2B5EF4-FFF2-40B4-BE49-F238E27FC236}">
                <a16:creationId xmlns:a16="http://schemas.microsoft.com/office/drawing/2014/main" id="{F43A1CEB-7C82-991A-2B0D-9B092FF80080}"/>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38454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729AA-A3F7-F7EE-A198-BBEED62042D3}"/>
            </a:ext>
          </a:extLst>
        </p:cNvPr>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D4D92AE5-5E8E-6A1F-1357-48668689040E}"/>
              </a:ext>
            </a:extLst>
          </p:cNvPr>
          <p:cNvSpPr>
            <a:spLocks noGrp="1" noRot="1" noChangeAspect="1" noTextEdit="1"/>
          </p:cNvSpPr>
          <p:nvPr>
            <p:ph type="sldImg"/>
          </p:nvPr>
        </p:nvSpPr>
        <p:spPr>
          <a:ln/>
        </p:spPr>
      </p:sp>
      <p:sp>
        <p:nvSpPr>
          <p:cNvPr id="29699" name="Notes Placeholder 2">
            <a:extLst>
              <a:ext uri="{FF2B5EF4-FFF2-40B4-BE49-F238E27FC236}">
                <a16:creationId xmlns:a16="http://schemas.microsoft.com/office/drawing/2014/main" id="{EABFD34A-2284-5D21-A626-15CC495DE49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9700" name="Slide Number Placeholder 3">
            <a:extLst>
              <a:ext uri="{FF2B5EF4-FFF2-40B4-BE49-F238E27FC236}">
                <a16:creationId xmlns:a16="http://schemas.microsoft.com/office/drawing/2014/main" id="{8F1C51FD-6937-0188-CA2E-59E5499AA08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FC1D38EA-8D37-4E39-8125-AE037755ABAA}" type="slidenum">
              <a:rPr lang="en-US" altLang="en-US" sz="1300"/>
              <a:pPr/>
              <a:t>27</a:t>
            </a:fld>
            <a:endParaRPr lang="en-US" altLang="en-US" sz="1300"/>
          </a:p>
        </p:txBody>
      </p:sp>
      <p:sp>
        <p:nvSpPr>
          <p:cNvPr id="29701" name="Date Placeholder 4">
            <a:extLst>
              <a:ext uri="{FF2B5EF4-FFF2-40B4-BE49-F238E27FC236}">
                <a16:creationId xmlns:a16="http://schemas.microsoft.com/office/drawing/2014/main" id="{85262886-FD18-F579-5ACC-0C22464CA40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29702" name="Footer Placeholder 5">
            <a:extLst>
              <a:ext uri="{FF2B5EF4-FFF2-40B4-BE49-F238E27FC236}">
                <a16:creationId xmlns:a16="http://schemas.microsoft.com/office/drawing/2014/main" id="{FDB98B4B-660E-65BC-0949-8E5FAAF0C23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1321900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5BC26B31-9065-1343-49BC-0D84902E31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257814FB-F648-481A-A43C-752341C7EA29}" type="slidenum">
              <a:rPr lang="en-US" altLang="en-US" sz="1300"/>
              <a:pPr/>
              <a:t>28</a:t>
            </a:fld>
            <a:endParaRPr lang="en-US" altLang="en-US" sz="1300"/>
          </a:p>
        </p:txBody>
      </p:sp>
      <p:sp>
        <p:nvSpPr>
          <p:cNvPr id="30723" name="Rectangle 2">
            <a:extLst>
              <a:ext uri="{FF2B5EF4-FFF2-40B4-BE49-F238E27FC236}">
                <a16:creationId xmlns:a16="http://schemas.microsoft.com/office/drawing/2014/main" id="{C5D26B2B-600C-50E6-649C-EF34EC922340}"/>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7F81D022-2702-7E3A-CBB0-5B3AE4C3B4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500" dirty="0">
                <a:latin typeface="Times New Roman" panose="02020603050405020304" pitchFamily="18" charset="0"/>
              </a:rPr>
              <a:t>EARNESTLY </a:t>
            </a:r>
            <a:r>
              <a:rPr lang="en-US" altLang="en-US" sz="1500" b="1" dirty="0">
                <a:latin typeface="Times New Roman" panose="02020603050405020304" pitchFamily="18" charset="0"/>
              </a:rPr>
              <a:t>Jude 3 </a:t>
            </a:r>
            <a:r>
              <a:rPr lang="en-US" sz="1500" dirty="0"/>
              <a:t>Beloved, while I was making every effort to write you about our common salvation, I felt the necessity to write to you appealing that you contend earnestly for the faith which was once for all handed down to the saints.</a:t>
            </a:r>
          </a:p>
          <a:p>
            <a:endParaRPr lang="en-US" sz="1500" dirty="0"/>
          </a:p>
          <a:p>
            <a:r>
              <a:rPr lang="en-US" sz="1500" b="1" dirty="0"/>
              <a:t>Titus 2:14 …</a:t>
            </a:r>
            <a:r>
              <a:rPr lang="en-US" sz="1500" dirty="0"/>
              <a:t>ho gave Himself for us to redeem us from every lawless deed, and to purify for Himself a people for His own possession, zealous for good deeds.</a:t>
            </a:r>
          </a:p>
          <a:p>
            <a:endParaRPr lang="en-US" altLang="en-US" sz="1500" dirty="0"/>
          </a:p>
          <a:p>
            <a:r>
              <a:rPr lang="en-US" altLang="en-US" sz="1500" dirty="0"/>
              <a:t>HONESTLY </a:t>
            </a:r>
            <a:r>
              <a:rPr lang="en-US" altLang="en-US" sz="1500" b="1" dirty="0"/>
              <a:t>2 Corinthians 1:12 </a:t>
            </a:r>
            <a:r>
              <a:rPr lang="en-US" sz="1500" dirty="0"/>
              <a:t>For our proud confidence is this: the testimony of our conscience, that in holiness and godly sincerity, not in fleshly wisdom but in the grace of God, we have conducted ourselves in the world, and especially toward you. 	</a:t>
            </a:r>
          </a:p>
          <a:p>
            <a:endParaRPr lang="en-US" altLang="en-US" sz="1500" dirty="0"/>
          </a:p>
          <a:p>
            <a:r>
              <a:rPr lang="en-US" sz="1500" b="1" baseline="30000" dirty="0"/>
              <a:t> </a:t>
            </a:r>
            <a:r>
              <a:rPr lang="en-US" altLang="en-US" sz="1500" b="1" dirty="0"/>
              <a:t>2 Corinthians 2:17 </a:t>
            </a:r>
            <a:r>
              <a:rPr lang="en-US" sz="1500" dirty="0"/>
              <a:t>For we are not like many, peddling the word of God, but as from sincerity, but as from God, we speak in Christ in the sight of God.</a:t>
            </a:r>
          </a:p>
          <a:p>
            <a:endParaRPr lang="en-US" sz="1500" dirty="0"/>
          </a:p>
          <a:p>
            <a:r>
              <a:rPr lang="en-US" sz="1500" dirty="0"/>
              <a:t>HUMBLY </a:t>
            </a:r>
            <a:r>
              <a:rPr lang="en-US" sz="1500" b="1" dirty="0"/>
              <a:t>Acts 20: 18-20 </a:t>
            </a:r>
            <a:r>
              <a:rPr lang="en-US" sz="1500" dirty="0"/>
              <a:t>And when they had come to him, he said to them, “You yourselves know, from the first day that I set foot in Asia, how I was with you the whole time, </a:t>
            </a:r>
            <a:r>
              <a:rPr lang="en-US" sz="1500" b="1" baseline="30000" dirty="0"/>
              <a:t>19 </a:t>
            </a:r>
            <a:r>
              <a:rPr lang="en-US" sz="1500" dirty="0"/>
              <a:t>serving the Lord with all humility and with tears and with trials which came upon me through the plots of the Jews; </a:t>
            </a:r>
            <a:r>
              <a:rPr lang="en-US" sz="1500" b="1" baseline="30000" dirty="0"/>
              <a:t>20 </a:t>
            </a:r>
            <a:r>
              <a:rPr lang="en-US" sz="1500" dirty="0"/>
              <a:t>how I did not shrink from declaring to you anything that was profitable, and teaching you publicly and from house to house,</a:t>
            </a:r>
          </a:p>
          <a:p>
            <a:endParaRPr lang="en-US" sz="1500" dirty="0"/>
          </a:p>
          <a:p>
            <a:r>
              <a:rPr lang="en-US" sz="1500" b="1" dirty="0"/>
              <a:t>Galatians 6:1-2 </a:t>
            </a:r>
            <a:r>
              <a:rPr lang="en-US" sz="1500" dirty="0"/>
              <a:t>Brethren, even if anyone is caught in any trespass, you who are spiritual, restore such a one in a spirit of gentleness; </a:t>
            </a:r>
            <a:r>
              <a:rPr lang="en-US" sz="1500" i="1" dirty="0"/>
              <a:t>each one</a:t>
            </a:r>
            <a:r>
              <a:rPr lang="en-US" sz="1500" dirty="0"/>
              <a:t> looking to yourself, so that you too will not be tempted. </a:t>
            </a:r>
            <a:r>
              <a:rPr lang="en-US" sz="1500" b="1" baseline="30000" dirty="0"/>
              <a:t>2 </a:t>
            </a:r>
            <a:r>
              <a:rPr lang="en-US" sz="1500" dirty="0"/>
              <a:t>Bear one another’s burdens, and thereby fulfill the law of Christ. </a:t>
            </a:r>
          </a:p>
          <a:p>
            <a:endParaRPr lang="en-US" sz="1500" dirty="0"/>
          </a:p>
          <a:p>
            <a:r>
              <a:rPr lang="en-US" sz="1500" b="1" dirty="0"/>
              <a:t>Ephesians 4:1-3 </a:t>
            </a:r>
            <a:r>
              <a:rPr lang="en-US" sz="1500" dirty="0"/>
              <a:t>Therefore I, the prisoner of the Lord, implore you to walk in a manner worthy of the calling with which you have been called, </a:t>
            </a:r>
            <a:r>
              <a:rPr lang="en-US" sz="1500" b="1" baseline="30000" dirty="0"/>
              <a:t>2 </a:t>
            </a:r>
            <a:r>
              <a:rPr lang="en-US" sz="1500" dirty="0"/>
              <a:t>with all humility and gentleness, with patience, showing tolerance for one another in love, </a:t>
            </a:r>
            <a:r>
              <a:rPr lang="en-US" sz="1500" b="1" baseline="30000" dirty="0"/>
              <a:t>3 </a:t>
            </a:r>
            <a:r>
              <a:rPr lang="en-US" sz="1500" dirty="0"/>
              <a:t>being diligent to preserve the unity of the Spirit in the bond of peace. </a:t>
            </a:r>
          </a:p>
          <a:p>
            <a:endParaRPr lang="en-US" sz="1500" dirty="0"/>
          </a:p>
          <a:p>
            <a:r>
              <a:rPr lang="en-US" sz="1500" dirty="0"/>
              <a:t>LOVINGLY </a:t>
            </a:r>
            <a:r>
              <a:rPr lang="en-US" sz="1500" b="1" dirty="0"/>
              <a:t>Ephesians 4:14-15 </a:t>
            </a:r>
            <a:r>
              <a:rPr lang="en-US" sz="1500" b="1" baseline="30000" dirty="0"/>
              <a:t> </a:t>
            </a:r>
            <a:r>
              <a:rPr lang="en-US" sz="1500" dirty="0"/>
              <a:t>As a result, we are no longer to be children, tossed here and there by waves and carried about by every wind of doctrine, by the trickery of men, by craftiness in deceitful scheming; </a:t>
            </a:r>
            <a:r>
              <a:rPr lang="en-US" sz="1500" b="1" baseline="30000" dirty="0"/>
              <a:t>15 </a:t>
            </a:r>
            <a:r>
              <a:rPr lang="en-US" sz="1500" dirty="0"/>
              <a:t>but speaking the truth in love, we are to grow up in all </a:t>
            </a:r>
            <a:r>
              <a:rPr lang="en-US" sz="1500" i="1" dirty="0"/>
              <a:t>aspects</a:t>
            </a:r>
            <a:r>
              <a:rPr lang="en-US" sz="1500" dirty="0"/>
              <a:t> into Him who is the head, </a:t>
            </a:r>
            <a:r>
              <a:rPr lang="en-US" sz="1500" i="1" dirty="0"/>
              <a:t>even</a:t>
            </a:r>
            <a:r>
              <a:rPr lang="en-US" sz="1500" dirty="0"/>
              <a:t> Christ, </a:t>
            </a:r>
          </a:p>
          <a:p>
            <a:endParaRPr lang="en-US" sz="1500" dirty="0"/>
          </a:p>
          <a:p>
            <a:r>
              <a:rPr lang="en-US" sz="1500" b="1" dirty="0"/>
              <a:t>1 Corinthians 13:1-3 </a:t>
            </a:r>
            <a:r>
              <a:rPr lang="en-US" sz="1500" dirty="0"/>
              <a:t>If I speak with the tongues of men and of angels, but do not have love, I have become a noisy gong or a clanging cymbal. </a:t>
            </a:r>
            <a:r>
              <a:rPr lang="en-US" sz="1500" b="1" baseline="30000" dirty="0"/>
              <a:t>2 </a:t>
            </a:r>
            <a:r>
              <a:rPr lang="en-US" sz="1500" dirty="0"/>
              <a:t>If I have </a:t>
            </a:r>
            <a:r>
              <a:rPr lang="en-US" sz="1500" i="1" dirty="0"/>
              <a:t>the gift of</a:t>
            </a:r>
            <a:r>
              <a:rPr lang="en-US" sz="1500" dirty="0"/>
              <a:t> prophecy, and know all mysteries and all knowledge; and if I have all faith, so as to remove mountains, but do not have love, I am nothing. </a:t>
            </a:r>
            <a:r>
              <a:rPr lang="en-US" sz="1500" b="1" baseline="30000" dirty="0"/>
              <a:t>3 </a:t>
            </a:r>
            <a:r>
              <a:rPr lang="en-US" sz="1500" dirty="0"/>
              <a:t>And if I give all my possessions to feed </a:t>
            </a:r>
            <a:r>
              <a:rPr lang="en-US" sz="1500" i="1" dirty="0"/>
              <a:t>the poor</a:t>
            </a:r>
            <a:r>
              <a:rPr lang="en-US" sz="1500" dirty="0"/>
              <a:t>, and if I surrender my body to be burned, but do not have love, it profits me nothing.</a:t>
            </a:r>
          </a:p>
          <a:p>
            <a:endParaRPr lang="en-US" sz="1500" dirty="0"/>
          </a:p>
          <a:p>
            <a:r>
              <a:rPr lang="en-US" sz="1500" dirty="0"/>
              <a:t>COURAGEOUSLY &amp; BOLDLY </a:t>
            </a:r>
            <a:r>
              <a:rPr lang="en-US" sz="1500" b="1" dirty="0"/>
              <a:t>Ephesians 6:18-20 </a:t>
            </a:r>
            <a:r>
              <a:rPr lang="en-US" sz="1500" dirty="0"/>
              <a:t>With all prayer and petition pray at all times in the Spirit, and with this in view, be on the alert with all perseverance and petition for all the saints, </a:t>
            </a:r>
            <a:r>
              <a:rPr lang="en-US" sz="1500" b="1" baseline="30000" dirty="0"/>
              <a:t>19 </a:t>
            </a:r>
            <a:r>
              <a:rPr lang="en-US" sz="1500" dirty="0"/>
              <a:t>and </a:t>
            </a:r>
            <a:r>
              <a:rPr lang="en-US" sz="1500" i="1" dirty="0"/>
              <a:t>pray</a:t>
            </a:r>
            <a:r>
              <a:rPr lang="en-US" sz="1500" dirty="0"/>
              <a:t> on my behalf, that utterance may be given to me in the opening of my mouth, to make known with boldness the mystery of the gospel, </a:t>
            </a:r>
            <a:r>
              <a:rPr lang="en-US" sz="1500" b="1" baseline="30000" dirty="0"/>
              <a:t>20 </a:t>
            </a:r>
            <a:r>
              <a:rPr lang="en-US" sz="1500" dirty="0"/>
              <a:t>for which I am an ambassador in chains; that in </a:t>
            </a:r>
            <a:r>
              <a:rPr lang="en-US" sz="1500" i="1" dirty="0"/>
              <a:t>proclaiming</a:t>
            </a:r>
            <a:r>
              <a:rPr lang="en-US" sz="1500" dirty="0"/>
              <a:t> it I may speak boldly, as I ought to speak.</a:t>
            </a:r>
          </a:p>
          <a:p>
            <a:endParaRPr lang="en-US" sz="1500" dirty="0"/>
          </a:p>
          <a:p>
            <a:r>
              <a:rPr lang="en-US" sz="1500" dirty="0"/>
              <a:t>PATIENTLY </a:t>
            </a:r>
            <a:r>
              <a:rPr lang="en-US" sz="1500" b="1" dirty="0"/>
              <a:t>2 Timothy 4:2 …</a:t>
            </a:r>
            <a:r>
              <a:rPr lang="en-US" sz="1500" dirty="0"/>
              <a:t>preach the word; be ready in season </a:t>
            </a:r>
            <a:r>
              <a:rPr lang="en-US" sz="1500" i="1" dirty="0"/>
              <a:t>and</a:t>
            </a:r>
            <a:r>
              <a:rPr lang="en-US" sz="1500" dirty="0"/>
              <a:t> out of season; reprove, rebuke, exhort, with great patience and instruction. </a:t>
            </a:r>
          </a:p>
          <a:p>
            <a:endParaRPr lang="en-US" altLang="en-US" sz="1500" dirty="0"/>
          </a:p>
          <a:p>
            <a:endParaRPr lang="en-US" altLang="en-US" sz="1500" dirty="0">
              <a:latin typeface="Times New Roman" panose="02020603050405020304" pitchFamily="18" charset="0"/>
            </a:endParaRPr>
          </a:p>
        </p:txBody>
      </p:sp>
      <p:sp>
        <p:nvSpPr>
          <p:cNvPr id="30725" name="Date Placeholder 4">
            <a:extLst>
              <a:ext uri="{FF2B5EF4-FFF2-40B4-BE49-F238E27FC236}">
                <a16:creationId xmlns:a16="http://schemas.microsoft.com/office/drawing/2014/main" id="{7A7820FA-469E-7384-5CD1-FED6048CB5D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0726" name="Footer Placeholder 5">
            <a:extLst>
              <a:ext uri="{FF2B5EF4-FFF2-40B4-BE49-F238E27FC236}">
                <a16:creationId xmlns:a16="http://schemas.microsoft.com/office/drawing/2014/main" id="{41F6848E-CA51-0B61-5275-8F13CE84B47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C7A80F78-9E6A-0D5C-6A35-87F960B1A9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93E23D4-6B5D-4AE0-929D-0A2908EAE256}" type="slidenum">
              <a:rPr lang="en-US" altLang="en-US" sz="1300"/>
              <a:pPr/>
              <a:t>29</a:t>
            </a:fld>
            <a:endParaRPr lang="en-US" altLang="en-US" sz="1300"/>
          </a:p>
        </p:txBody>
      </p:sp>
      <p:sp>
        <p:nvSpPr>
          <p:cNvPr id="31747" name="Rectangle 2">
            <a:extLst>
              <a:ext uri="{FF2B5EF4-FFF2-40B4-BE49-F238E27FC236}">
                <a16:creationId xmlns:a16="http://schemas.microsoft.com/office/drawing/2014/main" id="{38F1D2C5-E80E-92AC-A300-AD351FF77979}"/>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EA55DD7E-D8AC-22FA-715E-F92F22D081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1749" name="Date Placeholder 4">
            <a:extLst>
              <a:ext uri="{FF2B5EF4-FFF2-40B4-BE49-F238E27FC236}">
                <a16:creationId xmlns:a16="http://schemas.microsoft.com/office/drawing/2014/main" id="{979F7988-1E3B-976B-B14B-480B681CC02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1750" name="Footer Placeholder 5">
            <a:extLst>
              <a:ext uri="{FF2B5EF4-FFF2-40B4-BE49-F238E27FC236}">
                <a16:creationId xmlns:a16="http://schemas.microsoft.com/office/drawing/2014/main" id="{1B07EB8C-5782-93DD-29A2-6D946031BF45}"/>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793CD-9E38-6CFC-7C23-C8B59FFDA0B5}"/>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43AE2656-BC56-D234-A6E8-6BA7511AB6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93E23D4-6B5D-4AE0-929D-0A2908EAE256}" type="slidenum">
              <a:rPr lang="en-US" altLang="en-US" sz="1300"/>
              <a:pPr/>
              <a:t>30</a:t>
            </a:fld>
            <a:endParaRPr lang="en-US" altLang="en-US" sz="1300"/>
          </a:p>
        </p:txBody>
      </p:sp>
      <p:sp>
        <p:nvSpPr>
          <p:cNvPr id="31747" name="Rectangle 2">
            <a:extLst>
              <a:ext uri="{FF2B5EF4-FFF2-40B4-BE49-F238E27FC236}">
                <a16:creationId xmlns:a16="http://schemas.microsoft.com/office/drawing/2014/main" id="{6909B74A-2D55-A0AB-EBFE-BCC6D068F50A}"/>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D0675501-FA17-E9D6-AEB8-E304DD955F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31749" name="Date Placeholder 4">
            <a:extLst>
              <a:ext uri="{FF2B5EF4-FFF2-40B4-BE49-F238E27FC236}">
                <a16:creationId xmlns:a16="http://schemas.microsoft.com/office/drawing/2014/main" id="{4F675EFA-C804-C555-95EA-B508BDA9C1A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1750" name="Footer Placeholder 5">
            <a:extLst>
              <a:ext uri="{FF2B5EF4-FFF2-40B4-BE49-F238E27FC236}">
                <a16:creationId xmlns:a16="http://schemas.microsoft.com/office/drawing/2014/main" id="{281C7637-6C7E-7E1F-4C86-1064AA4D9907}"/>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57239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4EA1E-E81C-5D3D-D15B-E2D36E5A4693}"/>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4046E580-E252-041E-72D3-7FC707C90A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93E23D4-6B5D-4AE0-929D-0A2908EAE256}" type="slidenum">
              <a:rPr lang="en-US" altLang="en-US" sz="1300"/>
              <a:pPr/>
              <a:t>31</a:t>
            </a:fld>
            <a:endParaRPr lang="en-US" altLang="en-US" sz="1300"/>
          </a:p>
        </p:txBody>
      </p:sp>
      <p:sp>
        <p:nvSpPr>
          <p:cNvPr id="31747" name="Rectangle 2">
            <a:extLst>
              <a:ext uri="{FF2B5EF4-FFF2-40B4-BE49-F238E27FC236}">
                <a16:creationId xmlns:a16="http://schemas.microsoft.com/office/drawing/2014/main" id="{9C305828-6BC5-B312-27D7-36661B9DA164}"/>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3A166C10-7513-C9EB-9C95-73B67940AC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500" dirty="0"/>
              <a:t>1 Corinthians 1:18 – 31 For the word of the cross is foolishness to those who are perishing, but to us who are being saved it is the power of God. </a:t>
            </a:r>
            <a:r>
              <a:rPr lang="en-US" sz="1500" b="1" baseline="30000" dirty="0"/>
              <a:t>19 </a:t>
            </a:r>
            <a:r>
              <a:rPr lang="en-US" sz="1500" dirty="0"/>
              <a:t>For it is written, “I </a:t>
            </a:r>
            <a:r>
              <a:rPr lang="en-US" sz="1500" cap="small" dirty="0"/>
              <a:t>will destroy the wisdom of the wise</a:t>
            </a:r>
            <a:r>
              <a:rPr lang="en-US" sz="1500" dirty="0"/>
              <a:t>, </a:t>
            </a:r>
            <a:r>
              <a:rPr lang="en-US" sz="1500" cap="small" dirty="0"/>
              <a:t>And the cleverness of the clever I will set aside</a:t>
            </a:r>
            <a:r>
              <a:rPr lang="en-US" sz="1500" dirty="0"/>
              <a:t>.” </a:t>
            </a:r>
            <a:r>
              <a:rPr lang="en-US" sz="1500" b="1" baseline="30000" dirty="0"/>
              <a:t>20 </a:t>
            </a:r>
            <a:r>
              <a:rPr lang="en-US" sz="1500" dirty="0"/>
              <a:t>Where is the wise man? Where is the scribe? Where is the debater of this age? Has not God made foolish the wisdom of the world? </a:t>
            </a:r>
            <a:r>
              <a:rPr lang="en-US" sz="1500" b="1" baseline="30000" dirty="0"/>
              <a:t>21 </a:t>
            </a:r>
            <a:r>
              <a:rPr lang="en-US" sz="1500" dirty="0"/>
              <a:t>For since in the wisdom of God the world through its wisdom did not </a:t>
            </a:r>
            <a:r>
              <a:rPr lang="en-US" sz="1500" i="1" dirty="0"/>
              <a:t>come to</a:t>
            </a:r>
            <a:r>
              <a:rPr lang="en-US" sz="1500" dirty="0"/>
              <a:t> know God, God was well-pleased through the foolishness of the message preached to save those who believe. </a:t>
            </a:r>
            <a:r>
              <a:rPr lang="en-US" sz="1500" b="1" baseline="30000" dirty="0"/>
              <a:t>22 </a:t>
            </a:r>
            <a:r>
              <a:rPr lang="en-US" sz="1500" dirty="0"/>
              <a:t>For indeed Jews ask for signs and Greeks search for wisdom; </a:t>
            </a:r>
            <a:r>
              <a:rPr lang="en-US" sz="1500" b="1" baseline="30000" dirty="0"/>
              <a:t>23 </a:t>
            </a:r>
            <a:r>
              <a:rPr lang="en-US" sz="1500" dirty="0"/>
              <a:t>but we preach Christ crucified, to Jews a stumbling block and to Gentiles foolishness, </a:t>
            </a:r>
            <a:r>
              <a:rPr lang="en-US" sz="1500" b="1" baseline="30000" dirty="0"/>
              <a:t>24 </a:t>
            </a:r>
            <a:r>
              <a:rPr lang="en-US" sz="1500" dirty="0"/>
              <a:t>but to those who are the called, both Jews and Greeks, Christ the power of God and the wisdom of God. </a:t>
            </a:r>
            <a:r>
              <a:rPr lang="en-US" sz="1500" b="1" baseline="30000" dirty="0"/>
              <a:t>25 </a:t>
            </a:r>
            <a:r>
              <a:rPr lang="en-US" sz="1500" dirty="0"/>
              <a:t>Because the foolishness of God is wiser than men, and the weakness of God is stronger than men. </a:t>
            </a:r>
            <a:r>
              <a:rPr lang="en-US" sz="1500" b="1" baseline="30000" dirty="0"/>
              <a:t>26 </a:t>
            </a:r>
            <a:r>
              <a:rPr lang="en-US" sz="1500" dirty="0"/>
              <a:t>For consider your calling, brethren, that there were not many wise according to the flesh, not many mighty, not many noble; </a:t>
            </a:r>
            <a:r>
              <a:rPr lang="en-US" sz="1500" b="1" baseline="30000" dirty="0"/>
              <a:t>27 </a:t>
            </a:r>
            <a:r>
              <a:rPr lang="en-US" sz="1500" dirty="0"/>
              <a:t>but God has chosen the foolish things of the world to shame the wise, and God has chosen the weak things of the world to shame the things which are strong, </a:t>
            </a:r>
            <a:r>
              <a:rPr lang="en-US" sz="1500" b="1" baseline="30000" dirty="0"/>
              <a:t>28 </a:t>
            </a:r>
            <a:r>
              <a:rPr lang="en-US" sz="1500" dirty="0"/>
              <a:t>and the base things of the world and the despised God has chosen, the things that are not, so that He may nullify the things that are, </a:t>
            </a:r>
            <a:r>
              <a:rPr lang="en-US" sz="1500" b="1" baseline="30000" dirty="0"/>
              <a:t>29 </a:t>
            </a:r>
            <a:r>
              <a:rPr lang="en-US" sz="1500" dirty="0"/>
              <a:t>so that no man may boast before God. </a:t>
            </a:r>
            <a:r>
              <a:rPr lang="en-US" sz="1500" b="1" baseline="30000" dirty="0"/>
              <a:t>30 </a:t>
            </a:r>
            <a:r>
              <a:rPr lang="en-US" sz="1500" dirty="0"/>
              <a:t>But by His doing you are in Christ Jesus, who became to us wisdom from God, and righteousness and sanctification, and redemption, </a:t>
            </a:r>
            <a:r>
              <a:rPr lang="en-US" sz="1500" b="1" baseline="30000" dirty="0"/>
              <a:t>31 </a:t>
            </a:r>
            <a:r>
              <a:rPr lang="en-US" sz="1500" dirty="0"/>
              <a:t>so that, just as it is written, “</a:t>
            </a:r>
            <a:r>
              <a:rPr lang="en-US" sz="1500" cap="small" dirty="0"/>
              <a:t>Let him who boasts, boast in the Lord</a:t>
            </a:r>
            <a:r>
              <a:rPr lang="en-US" sz="1500" dirty="0"/>
              <a:t>.”</a:t>
            </a:r>
          </a:p>
        </p:txBody>
      </p:sp>
      <p:sp>
        <p:nvSpPr>
          <p:cNvPr id="31749" name="Date Placeholder 4">
            <a:extLst>
              <a:ext uri="{FF2B5EF4-FFF2-40B4-BE49-F238E27FC236}">
                <a16:creationId xmlns:a16="http://schemas.microsoft.com/office/drawing/2014/main" id="{E66EB65E-ABFB-C0A2-1818-21F21131097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1750" name="Footer Placeholder 5">
            <a:extLst>
              <a:ext uri="{FF2B5EF4-FFF2-40B4-BE49-F238E27FC236}">
                <a16:creationId xmlns:a16="http://schemas.microsoft.com/office/drawing/2014/main" id="{24CD1E12-99DC-8750-07BC-65CD61FBA332}"/>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3863131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9462B-2D08-278D-85B2-57676E2F61D5}"/>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18C6D726-8823-7EAB-E08A-64FE68A9C7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A93E23D4-6B5D-4AE0-929D-0A2908EAE256}" type="slidenum">
              <a:rPr lang="en-US" altLang="en-US" sz="1300"/>
              <a:pPr/>
              <a:t>32</a:t>
            </a:fld>
            <a:endParaRPr lang="en-US" altLang="en-US" sz="1300"/>
          </a:p>
        </p:txBody>
      </p:sp>
      <p:sp>
        <p:nvSpPr>
          <p:cNvPr id="31747" name="Rectangle 2">
            <a:extLst>
              <a:ext uri="{FF2B5EF4-FFF2-40B4-BE49-F238E27FC236}">
                <a16:creationId xmlns:a16="http://schemas.microsoft.com/office/drawing/2014/main" id="{7C013FDF-65AD-3A14-D553-EFB34E800D9B}"/>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1C505B7B-4E6D-4611-B525-C23B783BAE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31749" name="Date Placeholder 4">
            <a:extLst>
              <a:ext uri="{FF2B5EF4-FFF2-40B4-BE49-F238E27FC236}">
                <a16:creationId xmlns:a16="http://schemas.microsoft.com/office/drawing/2014/main" id="{1ACE6FC6-C8AE-0CB3-ED41-21E2B6225EE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1750" name="Footer Placeholder 5">
            <a:extLst>
              <a:ext uri="{FF2B5EF4-FFF2-40B4-BE49-F238E27FC236}">
                <a16:creationId xmlns:a16="http://schemas.microsoft.com/office/drawing/2014/main" id="{3058A3D3-D781-7AE2-308D-FFA0BC4FAD31}"/>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extLst>
      <p:ext uri="{BB962C8B-B14F-4D97-AF65-F5344CB8AC3E}">
        <p14:creationId xmlns:p14="http://schemas.microsoft.com/office/powerpoint/2010/main" val="2914052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BE95BBC-FEB7-A298-5A9F-4D29BD899F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471BF708-8EBA-42BF-8121-A1E34D7D6224}" type="slidenum">
              <a:rPr lang="en-US" altLang="en-US" sz="1300"/>
              <a:pPr/>
              <a:t>33</a:t>
            </a:fld>
            <a:endParaRPr lang="en-US" altLang="en-US" sz="1300"/>
          </a:p>
        </p:txBody>
      </p:sp>
      <p:sp>
        <p:nvSpPr>
          <p:cNvPr id="32771" name="Rectangle 2">
            <a:extLst>
              <a:ext uri="{FF2B5EF4-FFF2-40B4-BE49-F238E27FC236}">
                <a16:creationId xmlns:a16="http://schemas.microsoft.com/office/drawing/2014/main" id="{98280F12-5D74-490A-2127-4C03B68C01A1}"/>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1CF55FE3-7939-D386-DDA7-A16D3EFC99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r>
              <a:rPr lang="en-US" altLang="en-US" sz="1500" dirty="0">
                <a:latin typeface="Times New Roman" panose="02020603050405020304" pitchFamily="18" charset="0"/>
              </a:rPr>
              <a:t>The scriptures themselves teach us what “the faith” is.</a:t>
            </a:r>
          </a:p>
          <a:p>
            <a:pPr lvl="2"/>
            <a:r>
              <a:rPr lang="en-US" altLang="en-US" sz="1500" dirty="0">
                <a:latin typeface="Times New Roman" panose="02020603050405020304" pitchFamily="18" charset="0"/>
              </a:rPr>
              <a:t>That which has been revealed: </a:t>
            </a:r>
          </a:p>
          <a:p>
            <a:pPr lvl="2"/>
            <a:endParaRPr lang="en-US" altLang="en-US" sz="1500" dirty="0">
              <a:latin typeface="Times New Roman" panose="02020603050405020304" pitchFamily="18" charset="0"/>
            </a:endParaRPr>
          </a:p>
          <a:p>
            <a:pPr lvl="2"/>
            <a:r>
              <a:rPr lang="en-US" altLang="en-US" sz="1500" b="1" dirty="0">
                <a:latin typeface="Times New Roman" panose="02020603050405020304" pitchFamily="18" charset="0"/>
              </a:rPr>
              <a:t>Galatians 3:23 </a:t>
            </a:r>
            <a:r>
              <a:rPr lang="en-US" sz="1500" dirty="0"/>
              <a:t>But before faith came, we were kept in custody under the law, being shut up to the faith which was later to be revealed.</a:t>
            </a:r>
            <a:endParaRPr lang="en-US" altLang="en-US" sz="1500" b="1" dirty="0">
              <a:latin typeface="Times New Roman" panose="02020603050405020304" pitchFamily="18" charset="0"/>
            </a:endParaRPr>
          </a:p>
          <a:p>
            <a:pPr lvl="2"/>
            <a:endParaRPr lang="en-US" altLang="en-US" sz="1500" b="1" dirty="0">
              <a:latin typeface="Times New Roman" panose="02020603050405020304" pitchFamily="18" charset="0"/>
            </a:endParaRPr>
          </a:p>
          <a:p>
            <a:pPr lvl="2"/>
            <a:r>
              <a:rPr lang="en-US" altLang="en-US" sz="1500" b="1" dirty="0">
                <a:latin typeface="Times New Roman" panose="02020603050405020304" pitchFamily="18" charset="0"/>
              </a:rPr>
              <a:t>Deuteronomy 29:29 </a:t>
            </a:r>
            <a:r>
              <a:rPr lang="en-US" altLang="en-US" sz="1500" dirty="0">
                <a:latin typeface="Times New Roman" panose="02020603050405020304" pitchFamily="18" charset="0"/>
              </a:rPr>
              <a:t>“The secret things belong to the Lord our God, but the things revealed belong to us and to our sons forever, that we may observe all the words of this law.</a:t>
            </a:r>
          </a:p>
          <a:p>
            <a:pPr lvl="2"/>
            <a:endParaRPr lang="en-US" altLang="en-US" sz="1500" dirty="0">
              <a:latin typeface="Times New Roman" panose="02020603050405020304" pitchFamily="18" charset="0"/>
            </a:endParaRPr>
          </a:p>
          <a:p>
            <a:pPr lvl="2"/>
            <a:r>
              <a:rPr lang="en-US" altLang="en-US" sz="1500" b="1" dirty="0">
                <a:latin typeface="Times New Roman" panose="02020603050405020304" pitchFamily="18" charset="0"/>
              </a:rPr>
              <a:t>In Acts 13:1-13, </a:t>
            </a:r>
            <a:r>
              <a:rPr lang="en-US" altLang="en-US" sz="1500" dirty="0">
                <a:latin typeface="Times New Roman" panose="02020603050405020304" pitchFamily="18" charset="0"/>
              </a:rPr>
              <a:t>The </a:t>
            </a:r>
            <a:r>
              <a:rPr lang="en-US" altLang="en-US" sz="1500" b="1" dirty="0">
                <a:latin typeface="Times New Roman" panose="02020603050405020304" pitchFamily="18" charset="0"/>
              </a:rPr>
              <a:t>word of God </a:t>
            </a:r>
            <a:r>
              <a:rPr lang="en-US" altLang="en-US" sz="1500" dirty="0">
                <a:latin typeface="Times New Roman" panose="02020603050405020304" pitchFamily="18" charset="0"/>
              </a:rPr>
              <a:t>was sought by Sergius Paulus (vs. 7); Elymas sought to turn them away from </a:t>
            </a:r>
            <a:r>
              <a:rPr lang="en-US" altLang="en-US" sz="1500" b="1" dirty="0">
                <a:latin typeface="Times New Roman" panose="02020603050405020304" pitchFamily="18" charset="0"/>
              </a:rPr>
              <a:t>the faith </a:t>
            </a:r>
            <a:r>
              <a:rPr lang="en-US" altLang="en-US" sz="1500" dirty="0">
                <a:latin typeface="Times New Roman" panose="02020603050405020304" pitchFamily="18" charset="0"/>
              </a:rPr>
              <a:t>(vs. 8); and Sergius Paulus was amazed at the teaching or doctrine of the Lord (vs. 12) – all refer to the same body of revealed knowledge. </a:t>
            </a:r>
          </a:p>
          <a:p>
            <a:pPr lvl="2"/>
            <a:endParaRPr lang="en-US" altLang="en-US" sz="1500" dirty="0">
              <a:latin typeface="Times New Roman" panose="02020603050405020304" pitchFamily="18" charset="0"/>
            </a:endParaRPr>
          </a:p>
          <a:p>
            <a:pPr lvl="2"/>
            <a:r>
              <a:rPr lang="en-US" altLang="en-US" sz="1500" b="1" dirty="0">
                <a:latin typeface="Times New Roman" panose="02020603050405020304" pitchFamily="18" charset="0"/>
              </a:rPr>
              <a:t>In Galatians 1:11-23</a:t>
            </a:r>
            <a:r>
              <a:rPr lang="en-US" altLang="en-US" sz="1500" dirty="0">
                <a:latin typeface="Times New Roman" panose="02020603050405020304" pitchFamily="18" charset="0"/>
              </a:rPr>
              <a:t> “preaching the gospel (vs. 11), preaching Him (Christ) (vs. 16), preaching the faith (vs. 23) all refer to the same body of revealed knowledge.</a:t>
            </a:r>
          </a:p>
        </p:txBody>
      </p:sp>
      <p:sp>
        <p:nvSpPr>
          <p:cNvPr id="32773" name="Date Placeholder 4">
            <a:extLst>
              <a:ext uri="{FF2B5EF4-FFF2-40B4-BE49-F238E27FC236}">
                <a16:creationId xmlns:a16="http://schemas.microsoft.com/office/drawing/2014/main" id="{256A4DD9-CE3B-E4B1-958F-DCAC5615D79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2774" name="Footer Placeholder 5">
            <a:extLst>
              <a:ext uri="{FF2B5EF4-FFF2-40B4-BE49-F238E27FC236}">
                <a16:creationId xmlns:a16="http://schemas.microsoft.com/office/drawing/2014/main" id="{F6342AF8-D21C-F9EF-1B7B-48A1C358FE28}"/>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5C93C085-6B41-D364-63D3-3B1A9FA605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E9ACF5C7-1878-4FB3-BE5C-CE3F5F6117EC}" type="slidenum">
              <a:rPr lang="en-US" altLang="en-US" sz="1300"/>
              <a:pPr/>
              <a:t>34</a:t>
            </a:fld>
            <a:endParaRPr lang="en-US" altLang="en-US" sz="1300"/>
          </a:p>
        </p:txBody>
      </p:sp>
      <p:sp>
        <p:nvSpPr>
          <p:cNvPr id="33795" name="Rectangle 2">
            <a:extLst>
              <a:ext uri="{FF2B5EF4-FFF2-40B4-BE49-F238E27FC236}">
                <a16:creationId xmlns:a16="http://schemas.microsoft.com/office/drawing/2014/main" id="{59FFCFFB-C4A1-7903-AF5C-5704FE866B28}"/>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99D8F946-5BBA-C878-D5CB-233AED9884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400" b="1" u="sng" dirty="0">
                <a:latin typeface="Times New Roman" panose="02020603050405020304" pitchFamily="18" charset="0"/>
              </a:rPr>
              <a:t>Once for all delivered- </a:t>
            </a:r>
          </a:p>
          <a:p>
            <a:pPr lvl="1"/>
            <a:r>
              <a:rPr lang="en-US" altLang="en-US" sz="1500" dirty="0">
                <a:latin typeface="Times New Roman" panose="02020603050405020304" pitchFamily="18" charset="0"/>
              </a:rPr>
              <a:t>There are no “latter day revelations”</a:t>
            </a:r>
          </a:p>
          <a:p>
            <a:pPr lvl="1"/>
            <a:endParaRPr lang="en-US" altLang="en-US" sz="1500" dirty="0">
              <a:latin typeface="Times New Roman" panose="02020603050405020304" pitchFamily="18" charset="0"/>
            </a:endParaRPr>
          </a:p>
          <a:p>
            <a:pPr lvl="1"/>
            <a:r>
              <a:rPr lang="en-US" altLang="en-US" sz="1500" b="1" dirty="0">
                <a:latin typeface="Times New Roman" panose="02020603050405020304" pitchFamily="18" charset="0"/>
              </a:rPr>
              <a:t>1 Corinthians 13:8-10 </a:t>
            </a:r>
            <a:r>
              <a:rPr lang="en-US" altLang="en-US" sz="1500" dirty="0">
                <a:latin typeface="Times New Roman" panose="02020603050405020304" pitchFamily="18" charset="0"/>
              </a:rPr>
              <a:t>“Love never fails; but if there are gifts of prophecy, they will be done away; if there are tongues, they will cease; if there is knowledge, it will be done away. For we know in part and we prophesy in part; but when the perfect comes, the partial will be done away. </a:t>
            </a:r>
          </a:p>
          <a:p>
            <a:pPr lvl="1"/>
            <a:endParaRPr lang="en-US" altLang="en-US" sz="1500" dirty="0">
              <a:latin typeface="Times New Roman" panose="02020603050405020304" pitchFamily="18" charset="0"/>
            </a:endParaRPr>
          </a:p>
          <a:p>
            <a:pPr lvl="1"/>
            <a:r>
              <a:rPr lang="en-US" altLang="en-US" sz="1500" dirty="0">
                <a:latin typeface="Times New Roman" panose="02020603050405020304" pitchFamily="18" charset="0"/>
              </a:rPr>
              <a:t>The “perfect” has come and the “partial” (spiritual gifts) has been done away.</a:t>
            </a:r>
          </a:p>
          <a:p>
            <a:pPr lvl="1"/>
            <a:endParaRPr lang="en-US" altLang="en-US" sz="1500" dirty="0">
              <a:latin typeface="Times New Roman" panose="02020603050405020304" pitchFamily="18" charset="0"/>
            </a:endParaRPr>
          </a:p>
          <a:p>
            <a:pPr lvl="1"/>
            <a:r>
              <a:rPr lang="en-US" altLang="en-US" sz="1500" dirty="0">
                <a:latin typeface="Times New Roman" panose="02020603050405020304" pitchFamily="18" charset="0"/>
              </a:rPr>
              <a:t>James described God’s revelation as the “perfect law” </a:t>
            </a:r>
          </a:p>
          <a:p>
            <a:pPr lvl="1"/>
            <a:endParaRPr lang="en-US" altLang="en-US" sz="1500" dirty="0">
              <a:latin typeface="Times New Roman" panose="02020603050405020304" pitchFamily="18" charset="0"/>
            </a:endParaRPr>
          </a:p>
          <a:p>
            <a:pPr lvl="1"/>
            <a:r>
              <a:rPr lang="en-US" altLang="en-US" sz="1500" b="1" dirty="0">
                <a:latin typeface="Times New Roman" panose="02020603050405020304" pitchFamily="18" charset="0"/>
              </a:rPr>
              <a:t>James 1:25 </a:t>
            </a:r>
            <a:r>
              <a:rPr lang="en-US" sz="1500" dirty="0">
                <a:solidFill>
                  <a:srgbClr val="000000"/>
                </a:solidFill>
                <a:latin typeface="system-ui"/>
              </a:rPr>
              <a:t>But one who looks intently at the perfect law, the </a:t>
            </a:r>
            <a:r>
              <a:rPr lang="en-US" sz="1500" i="1" dirty="0">
                <a:solidFill>
                  <a:srgbClr val="000000"/>
                </a:solidFill>
                <a:latin typeface="system-ui"/>
              </a:rPr>
              <a:t>law</a:t>
            </a:r>
            <a:r>
              <a:rPr lang="en-US" sz="1500" dirty="0">
                <a:solidFill>
                  <a:srgbClr val="000000"/>
                </a:solidFill>
                <a:latin typeface="system-ui"/>
              </a:rPr>
              <a:t> of liberty, and abides by it, not having become a forgetful hearer but an effectual doer, this man will be blessed in what he does.</a:t>
            </a:r>
          </a:p>
          <a:p>
            <a:pPr lvl="1"/>
            <a:endParaRPr lang="en-US" altLang="en-US" sz="1500" dirty="0">
              <a:latin typeface="Times New Roman" panose="02020603050405020304" pitchFamily="18" charset="0"/>
            </a:endParaRPr>
          </a:p>
          <a:p>
            <a:pPr lvl="1"/>
            <a:r>
              <a:rPr lang="en-US" altLang="en-US" sz="1500" b="1" dirty="0">
                <a:latin typeface="Times New Roman" panose="02020603050405020304" pitchFamily="18" charset="0"/>
              </a:rPr>
              <a:t>2 Peter 1:3 </a:t>
            </a:r>
            <a:r>
              <a:rPr lang="en-US" altLang="en-US" sz="1500" dirty="0">
                <a:latin typeface="Times New Roman" panose="02020603050405020304" pitchFamily="18" charset="0"/>
              </a:rPr>
              <a:t>– seeing that His divine power has granted to us everything pertaining to life and godliness, through the true knowledge of Him who called us by His own glory and excellence.</a:t>
            </a:r>
          </a:p>
          <a:p>
            <a:pPr lvl="1"/>
            <a:endParaRPr lang="en-US" altLang="en-US" sz="1500" dirty="0">
              <a:latin typeface="Times New Roman" panose="02020603050405020304" pitchFamily="18" charset="0"/>
            </a:endParaRPr>
          </a:p>
          <a:p>
            <a:pPr lvl="1"/>
            <a:r>
              <a:rPr lang="en-US" altLang="en-US" sz="1500" dirty="0">
                <a:latin typeface="Times New Roman" panose="02020603050405020304" pitchFamily="18" charset="0"/>
              </a:rPr>
              <a:t>Jesus promised that the Holy Spirit would guide the Apostles into ALL truth” </a:t>
            </a:r>
          </a:p>
          <a:p>
            <a:pPr lvl="1"/>
            <a:endParaRPr lang="en-US" altLang="en-US" sz="1500" b="1" dirty="0">
              <a:latin typeface="Times New Roman" panose="02020603050405020304" pitchFamily="18" charset="0"/>
            </a:endParaRPr>
          </a:p>
          <a:p>
            <a:pPr lvl="1"/>
            <a:r>
              <a:rPr lang="en-US" altLang="en-US" sz="1500" b="1" dirty="0">
                <a:latin typeface="Times New Roman" panose="02020603050405020304" pitchFamily="18" charset="0"/>
              </a:rPr>
              <a:t>John 16:13 </a:t>
            </a:r>
            <a:r>
              <a:rPr lang="en-US" altLang="en-US" sz="1500" dirty="0">
                <a:latin typeface="Times New Roman" panose="02020603050405020304" pitchFamily="18" charset="0"/>
              </a:rPr>
              <a:t>But when He, the Spirit of truth, comes, He will guide you into all the truth; for He will not speak on His own initiative, but whatever He hears, He will speak; and He will disclose to you what is to come.</a:t>
            </a:r>
          </a:p>
          <a:p>
            <a:pPr lvl="1"/>
            <a:endParaRPr lang="en-US" altLang="en-US" sz="1500" dirty="0">
              <a:latin typeface="Times New Roman" panose="02020603050405020304" pitchFamily="18" charset="0"/>
            </a:endParaRPr>
          </a:p>
          <a:p>
            <a:pPr lvl="1"/>
            <a:r>
              <a:rPr lang="en-US" altLang="en-US" sz="1500" b="1" dirty="0">
                <a:latin typeface="Times New Roman" panose="02020603050405020304" pitchFamily="18" charset="0"/>
              </a:rPr>
              <a:t>2 Timothy 3:16-17 </a:t>
            </a:r>
            <a:r>
              <a:rPr lang="en-US" altLang="en-US" sz="1500" dirty="0">
                <a:latin typeface="Times New Roman" panose="02020603050405020304" pitchFamily="18" charset="0"/>
              </a:rPr>
              <a:t>All Scripture is given by inspiration of God, and is profitable for doctrine, for reproof, for correction, for instruction in righteousness, 17 that the man of God may be complete, thoroughly equipped for every good work.</a:t>
            </a:r>
          </a:p>
          <a:p>
            <a:endParaRPr lang="en-US" altLang="en-US" dirty="0">
              <a:latin typeface="Times New Roman" panose="02020603050405020304" pitchFamily="18" charset="0"/>
            </a:endParaRPr>
          </a:p>
        </p:txBody>
      </p:sp>
      <p:sp>
        <p:nvSpPr>
          <p:cNvPr id="33797" name="Date Placeholder 4">
            <a:extLst>
              <a:ext uri="{FF2B5EF4-FFF2-40B4-BE49-F238E27FC236}">
                <a16:creationId xmlns:a16="http://schemas.microsoft.com/office/drawing/2014/main" id="{4D9167AD-DBD1-04B0-A16C-24C33FCBD15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3798" name="Footer Placeholder 5">
            <a:extLst>
              <a:ext uri="{FF2B5EF4-FFF2-40B4-BE49-F238E27FC236}">
                <a16:creationId xmlns:a16="http://schemas.microsoft.com/office/drawing/2014/main" id="{5DCBD66F-ABEB-9DA1-ACDC-5918DCD901BA}"/>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8591A6F3-7449-C151-15A1-888733C11A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fld id="{BFBB203C-B7FB-41A7-B917-45ABAF729470}" type="slidenum">
              <a:rPr lang="en-US" altLang="en-US" sz="1300"/>
              <a:pPr/>
              <a:t>35</a:t>
            </a:fld>
            <a:endParaRPr lang="en-US" altLang="en-US" sz="1300"/>
          </a:p>
        </p:txBody>
      </p:sp>
      <p:sp>
        <p:nvSpPr>
          <p:cNvPr id="34819" name="Rectangle 2">
            <a:extLst>
              <a:ext uri="{FF2B5EF4-FFF2-40B4-BE49-F238E27FC236}">
                <a16:creationId xmlns:a16="http://schemas.microsoft.com/office/drawing/2014/main" id="{7387635B-4EEA-C15D-BE59-82A6A2FA87C9}"/>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BC69A2A8-5767-8822-916B-BD9800D573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4821" name="Date Placeholder 4">
            <a:extLst>
              <a:ext uri="{FF2B5EF4-FFF2-40B4-BE49-F238E27FC236}">
                <a16:creationId xmlns:a16="http://schemas.microsoft.com/office/drawing/2014/main" id="{7742E76A-110C-4DB1-3DF8-28023D1E0F4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6/14/2026 am</a:t>
            </a:r>
          </a:p>
        </p:txBody>
      </p:sp>
      <p:sp>
        <p:nvSpPr>
          <p:cNvPr id="34822" name="Footer Placeholder 5">
            <a:extLst>
              <a:ext uri="{FF2B5EF4-FFF2-40B4-BE49-F238E27FC236}">
                <a16:creationId xmlns:a16="http://schemas.microsoft.com/office/drawing/2014/main" id="{B5E2E002-60DE-061B-A0EB-7F0770BDAB4F}"/>
              </a:ext>
            </a:extLst>
          </p:cNvPr>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300">
                <a:solidFill>
                  <a:schemeClr val="tx1"/>
                </a:solidFill>
                <a:latin typeface="Times New Roman" panose="02020603050405020304" pitchFamily="18" charset="0"/>
              </a:defRPr>
            </a:lvl1pPr>
            <a:lvl2pPr marL="718482" indent="-276339" eaLnBrk="0" hangingPunct="0">
              <a:defRPr sz="2300">
                <a:solidFill>
                  <a:schemeClr val="tx1"/>
                </a:solidFill>
                <a:latin typeface="Times New Roman" panose="02020603050405020304" pitchFamily="18" charset="0"/>
              </a:defRPr>
            </a:lvl2pPr>
            <a:lvl3pPr marL="1105357" indent="-221071" eaLnBrk="0" hangingPunct="0">
              <a:defRPr sz="2300">
                <a:solidFill>
                  <a:schemeClr val="tx1"/>
                </a:solidFill>
                <a:latin typeface="Times New Roman" panose="02020603050405020304" pitchFamily="18" charset="0"/>
              </a:defRPr>
            </a:lvl3pPr>
            <a:lvl4pPr marL="1547499" indent="-221071" eaLnBrk="0" hangingPunct="0">
              <a:defRPr sz="2300">
                <a:solidFill>
                  <a:schemeClr val="tx1"/>
                </a:solidFill>
                <a:latin typeface="Times New Roman" panose="02020603050405020304" pitchFamily="18" charset="0"/>
              </a:defRPr>
            </a:lvl4pPr>
            <a:lvl5pPr marL="1989642" indent="-221071" eaLnBrk="0" hangingPunct="0">
              <a:defRPr sz="2300">
                <a:solidFill>
                  <a:schemeClr val="tx1"/>
                </a:solidFill>
                <a:latin typeface="Times New Roman" panose="02020603050405020304" pitchFamily="18" charset="0"/>
              </a:defRPr>
            </a:lvl5pPr>
            <a:lvl6pPr marL="2431785" indent="-221071" eaLnBrk="0" fontAlgn="base" hangingPunct="0">
              <a:spcBef>
                <a:spcPct val="0"/>
              </a:spcBef>
              <a:spcAft>
                <a:spcPct val="0"/>
              </a:spcAft>
              <a:defRPr sz="2300">
                <a:solidFill>
                  <a:schemeClr val="tx1"/>
                </a:solidFill>
                <a:latin typeface="Times New Roman" panose="02020603050405020304" pitchFamily="18" charset="0"/>
              </a:defRPr>
            </a:lvl6pPr>
            <a:lvl7pPr marL="2873928" indent="-221071" eaLnBrk="0" fontAlgn="base" hangingPunct="0">
              <a:spcBef>
                <a:spcPct val="0"/>
              </a:spcBef>
              <a:spcAft>
                <a:spcPct val="0"/>
              </a:spcAft>
              <a:defRPr sz="2300">
                <a:solidFill>
                  <a:schemeClr val="tx1"/>
                </a:solidFill>
                <a:latin typeface="Times New Roman" panose="02020603050405020304" pitchFamily="18" charset="0"/>
              </a:defRPr>
            </a:lvl7pPr>
            <a:lvl8pPr marL="3316071" indent="-221071" eaLnBrk="0" fontAlgn="base" hangingPunct="0">
              <a:spcBef>
                <a:spcPct val="0"/>
              </a:spcBef>
              <a:spcAft>
                <a:spcPct val="0"/>
              </a:spcAft>
              <a:defRPr sz="2300">
                <a:solidFill>
                  <a:schemeClr val="tx1"/>
                </a:solidFill>
                <a:latin typeface="Times New Roman" panose="02020603050405020304" pitchFamily="18" charset="0"/>
              </a:defRPr>
            </a:lvl8pPr>
            <a:lvl9pPr marL="3758213" indent="-221071" eaLnBrk="0" fontAlgn="base" hangingPunct="0">
              <a:spcBef>
                <a:spcPct val="0"/>
              </a:spcBef>
              <a:spcAft>
                <a:spcPct val="0"/>
              </a:spcAft>
              <a:defRPr sz="2300">
                <a:solidFill>
                  <a:schemeClr val="tx1"/>
                </a:solidFill>
                <a:latin typeface="Times New Roman" panose="02020603050405020304" pitchFamily="18" charset="0"/>
              </a:defRPr>
            </a:lvl9pPr>
          </a:lstStyle>
          <a:p>
            <a:r>
              <a:rPr lang="en-US" altLang="en-US" sz="1300"/>
              <a:t>Randy Childs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8F96BAE7-4A6B-6D31-6DF5-CCE659714E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7B5D49DA-2FD7-8A17-0816-9E8B3ED61D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500" dirty="0"/>
              <a:t>James 1:21 </a:t>
            </a:r>
            <a:r>
              <a:rPr lang="en-US" sz="1500" dirty="0"/>
              <a:t>Therefore, putting aside all filthiness and </a:t>
            </a:r>
            <a:r>
              <a:rPr lang="en-US" sz="1500" i="1" dirty="0"/>
              <a:t>all</a:t>
            </a:r>
            <a:r>
              <a:rPr lang="en-US" sz="1500" dirty="0"/>
              <a:t> that remains of wickedness, in humility receive the word implanted, which is able to save your souls.</a:t>
            </a:r>
          </a:p>
          <a:p>
            <a:pPr eaLnBrk="1" hangingPunct="1">
              <a:spcBef>
                <a:spcPct val="0"/>
              </a:spcBef>
            </a:pPr>
            <a:endParaRPr lang="en-US" altLang="en-US" sz="1500" dirty="0"/>
          </a:p>
          <a:p>
            <a:pPr eaLnBrk="1" hangingPunct="1">
              <a:spcBef>
                <a:spcPct val="0"/>
              </a:spcBef>
            </a:pPr>
            <a:r>
              <a:rPr lang="en-US" altLang="en-US" sz="1500" dirty="0"/>
              <a:t>Romans 10:17 </a:t>
            </a:r>
            <a:r>
              <a:rPr lang="en-US" sz="1500" dirty="0"/>
              <a:t>So faith </a:t>
            </a:r>
            <a:r>
              <a:rPr lang="en-US" sz="1500" i="1" dirty="0"/>
              <a:t>comes</a:t>
            </a:r>
            <a:r>
              <a:rPr lang="en-US" sz="1500" dirty="0"/>
              <a:t> from hearing, and hearing by the word of Christ.</a:t>
            </a:r>
          </a:p>
          <a:p>
            <a:pPr eaLnBrk="1" hangingPunct="1">
              <a:spcBef>
                <a:spcPct val="0"/>
              </a:spcBef>
            </a:pPr>
            <a:endParaRPr lang="en-US" altLang="en-US" sz="1500" dirty="0"/>
          </a:p>
          <a:p>
            <a:pPr eaLnBrk="1" hangingPunct="1">
              <a:spcBef>
                <a:spcPct val="0"/>
              </a:spcBef>
            </a:pPr>
            <a:r>
              <a:rPr lang="en-US" altLang="en-US" sz="1500" dirty="0"/>
              <a:t>Hebrews 11:6 </a:t>
            </a:r>
            <a:r>
              <a:rPr lang="en-US" sz="1500" dirty="0"/>
              <a:t>And without faith it is impossible to please </a:t>
            </a:r>
            <a:r>
              <a:rPr lang="en-US" sz="1500" i="1" dirty="0"/>
              <a:t>Him</a:t>
            </a:r>
            <a:r>
              <a:rPr lang="en-US" sz="1500" dirty="0"/>
              <a:t>, for he who comes to God must believe that He is and </a:t>
            </a:r>
            <a:r>
              <a:rPr lang="en-US" sz="1500" i="1" dirty="0"/>
              <a:t>that</a:t>
            </a:r>
            <a:r>
              <a:rPr lang="en-US" sz="1500" dirty="0"/>
              <a:t> He is a rewarder of those who seek Him.</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John 8:24 </a:t>
            </a:r>
            <a:r>
              <a:rPr lang="en-US" sz="1500" dirty="0"/>
              <a:t>Therefore I said to you that you will die in your sins; for unless you believe that I am </a:t>
            </a:r>
            <a:r>
              <a:rPr lang="en-US" sz="1500" i="1" dirty="0"/>
              <a:t>He</a:t>
            </a:r>
            <a:r>
              <a:rPr lang="en-US" sz="1500" dirty="0"/>
              <a:t>, you will die in your sins.”</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Luke 13:3 </a:t>
            </a:r>
            <a:r>
              <a:rPr lang="en-US" sz="1500" dirty="0"/>
              <a:t>I tell you, no, but unless you repent, you will all likewise perish.</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Acts 17:30-31 </a:t>
            </a:r>
            <a:r>
              <a:rPr lang="en-US" sz="1500" dirty="0"/>
              <a:t>Therefore having overlooked the times of ignorance, God is now declaring to men that all </a:t>
            </a:r>
            <a:r>
              <a:rPr lang="en-US" sz="1500" i="1" dirty="0"/>
              <a:t>people</a:t>
            </a:r>
            <a:r>
              <a:rPr lang="en-US" sz="1500" dirty="0"/>
              <a:t> everywhere should repent, </a:t>
            </a:r>
            <a:r>
              <a:rPr lang="en-US" sz="1500" b="1" baseline="30000" dirty="0"/>
              <a:t>31 </a:t>
            </a:r>
            <a:r>
              <a:rPr lang="en-US" sz="1500" dirty="0"/>
              <a:t>because He has fixed a day in which He will judge the world in righteousness through a Man whom He has appointed, having furnished proof to all men by raising Him from the dead.”</a:t>
            </a:r>
          </a:p>
          <a:p>
            <a:pPr eaLnBrk="1" hangingPunct="1">
              <a:spcBef>
                <a:spcPct val="0"/>
              </a:spcBef>
            </a:pPr>
            <a:endParaRPr lang="en-US" altLang="en-US" sz="1500" dirty="0"/>
          </a:p>
          <a:p>
            <a:pPr eaLnBrk="1" hangingPunct="1">
              <a:spcBef>
                <a:spcPct val="0"/>
              </a:spcBef>
            </a:pPr>
            <a:r>
              <a:rPr lang="en-US" altLang="en-US" sz="1500" dirty="0"/>
              <a:t>Romans 10:9-10 </a:t>
            </a:r>
            <a:r>
              <a:rPr lang="en-US" sz="1500" dirty="0"/>
              <a:t>that if you confess with your mouth Jesus </a:t>
            </a:r>
            <a:r>
              <a:rPr lang="en-US" sz="1500" i="1" dirty="0"/>
              <a:t>as</a:t>
            </a:r>
            <a:r>
              <a:rPr lang="en-US" sz="1500" dirty="0"/>
              <a:t> Lord, and believe in your heart that God raised Him from the dead, you will be saved; </a:t>
            </a:r>
            <a:r>
              <a:rPr lang="en-US" sz="1500" b="1" baseline="30000" dirty="0"/>
              <a:t>10 </a:t>
            </a:r>
            <a:r>
              <a:rPr lang="en-US" sz="1500" dirty="0"/>
              <a:t>for with the heart a person believes, resulting in righteousness, and with the mouth he confesses, resulting in salvation.</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Matthew 10: 32-33 </a:t>
            </a:r>
            <a:r>
              <a:rPr lang="en-US" sz="1500" dirty="0"/>
              <a:t>“Therefore everyone who confesses Me before men, I will also confess him before My Father who is in heaven. </a:t>
            </a:r>
            <a:r>
              <a:rPr lang="en-US" sz="1500" b="1" baseline="30000" dirty="0"/>
              <a:t>33 </a:t>
            </a:r>
            <a:r>
              <a:rPr lang="en-US" sz="1500" dirty="0"/>
              <a:t>But whoever denies Me before men, I will also deny him before My Father who is in heaven.</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Mark 16:16 H</a:t>
            </a:r>
            <a:r>
              <a:rPr lang="en-US" sz="1500" dirty="0"/>
              <a:t>e who has believed and has been baptized shall be saved; but he who has disbelieved shall be condemned.</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Acts 2:38 </a:t>
            </a:r>
            <a:r>
              <a:rPr lang="en-US" sz="1500" dirty="0"/>
              <a:t>Peter </a:t>
            </a:r>
            <a:r>
              <a:rPr lang="en-US" sz="1500" i="1" dirty="0"/>
              <a:t>said</a:t>
            </a:r>
            <a:r>
              <a:rPr lang="en-US" sz="1500" dirty="0"/>
              <a:t> to them, “Repent, and each of you be baptized in the name of Jesus Christ for the forgiveness of your sins; and you will receive the gift of the Holy Spirit.</a:t>
            </a:r>
            <a:endParaRPr lang="en-US" altLang="en-US" sz="1500" dirty="0"/>
          </a:p>
          <a:p>
            <a:pPr eaLnBrk="1" hangingPunct="1">
              <a:spcBef>
                <a:spcPct val="0"/>
              </a:spcBef>
            </a:pPr>
            <a:endParaRPr lang="en-US" altLang="en-US" sz="1500" dirty="0"/>
          </a:p>
          <a:p>
            <a:pPr eaLnBrk="1" hangingPunct="1">
              <a:spcBef>
                <a:spcPct val="0"/>
              </a:spcBef>
            </a:pPr>
            <a:r>
              <a:rPr lang="en-US" altLang="en-US" sz="1500" dirty="0"/>
              <a:t>Matthew 7:21 </a:t>
            </a:r>
            <a:r>
              <a:rPr lang="en-US" sz="1500" dirty="0"/>
              <a:t>“Not everyone who says to Me, ‘Lord, Lord,’ will enter the kingdom of heaven, but he who does the will of My Father who is in heaven </a:t>
            </a:r>
            <a:r>
              <a:rPr lang="en-US" sz="1500" i="1" dirty="0"/>
              <a:t>will enter</a:t>
            </a:r>
            <a:r>
              <a:rPr lang="en-US" sz="1500" dirty="0"/>
              <a:t>.</a:t>
            </a:r>
            <a:endParaRPr lang="en-US" altLang="en-US" sz="1500" dirty="0"/>
          </a:p>
          <a:p>
            <a:pPr eaLnBrk="1" hangingPunct="1">
              <a:spcBef>
                <a:spcPct val="0"/>
              </a:spcBef>
            </a:pPr>
            <a:endParaRPr lang="en-US" altLang="en-US" sz="1500" dirty="0"/>
          </a:p>
          <a:p>
            <a:r>
              <a:rPr lang="en-US" altLang="en-US" sz="1500" dirty="0"/>
              <a:t>Hebrews 3:12 </a:t>
            </a:r>
            <a:r>
              <a:rPr lang="en-US" sz="1500" b="1" baseline="30000" dirty="0"/>
              <a:t>12 </a:t>
            </a:r>
            <a:r>
              <a:rPr lang="en-US" sz="1500" dirty="0"/>
              <a:t>Take care, brethren, that there not be in any one of you an evil, unbelieving heart that falls away from the living God.</a:t>
            </a:r>
          </a:p>
          <a:p>
            <a:endParaRPr lang="en-US" altLang="en-US" sz="1500" dirty="0"/>
          </a:p>
        </p:txBody>
      </p:sp>
      <p:sp>
        <p:nvSpPr>
          <p:cNvPr id="68612" name="Slide Number Placeholder 3">
            <a:extLst>
              <a:ext uri="{FF2B5EF4-FFF2-40B4-BE49-F238E27FC236}">
                <a16:creationId xmlns:a16="http://schemas.microsoft.com/office/drawing/2014/main" id="{B7B0C701-7EAF-C26B-DC27-7AA68393B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18482" indent="-276339">
              <a:defRPr>
                <a:solidFill>
                  <a:schemeClr val="tx1"/>
                </a:solidFill>
                <a:latin typeface="Century Gothic" panose="020B0502020202020204" pitchFamily="34" charset="0"/>
              </a:defRPr>
            </a:lvl2pPr>
            <a:lvl3pPr marL="1105357" indent="-221071">
              <a:defRPr>
                <a:solidFill>
                  <a:schemeClr val="tx1"/>
                </a:solidFill>
                <a:latin typeface="Century Gothic" panose="020B0502020202020204" pitchFamily="34" charset="0"/>
              </a:defRPr>
            </a:lvl3pPr>
            <a:lvl4pPr marL="1547499" indent="-221071">
              <a:defRPr>
                <a:solidFill>
                  <a:schemeClr val="tx1"/>
                </a:solidFill>
                <a:latin typeface="Century Gothic" panose="020B0502020202020204" pitchFamily="34" charset="0"/>
              </a:defRPr>
            </a:lvl4pPr>
            <a:lvl5pPr marL="1989642" indent="-221071">
              <a:defRPr>
                <a:solidFill>
                  <a:schemeClr val="tx1"/>
                </a:solidFill>
                <a:latin typeface="Century Gothic" panose="020B0502020202020204" pitchFamily="34" charset="0"/>
              </a:defRPr>
            </a:lvl5pPr>
            <a:lvl6pPr marL="2431785" indent="-221071" defTabSz="442143" fontAlgn="base">
              <a:spcBef>
                <a:spcPct val="0"/>
              </a:spcBef>
              <a:spcAft>
                <a:spcPct val="0"/>
              </a:spcAft>
              <a:defRPr>
                <a:solidFill>
                  <a:schemeClr val="tx1"/>
                </a:solidFill>
                <a:latin typeface="Century Gothic" panose="020B0502020202020204" pitchFamily="34" charset="0"/>
              </a:defRPr>
            </a:lvl6pPr>
            <a:lvl7pPr marL="2873928" indent="-221071" defTabSz="442143" fontAlgn="base">
              <a:spcBef>
                <a:spcPct val="0"/>
              </a:spcBef>
              <a:spcAft>
                <a:spcPct val="0"/>
              </a:spcAft>
              <a:defRPr>
                <a:solidFill>
                  <a:schemeClr val="tx1"/>
                </a:solidFill>
                <a:latin typeface="Century Gothic" panose="020B0502020202020204" pitchFamily="34" charset="0"/>
              </a:defRPr>
            </a:lvl7pPr>
            <a:lvl8pPr marL="3316071" indent="-221071" defTabSz="442143" fontAlgn="base">
              <a:spcBef>
                <a:spcPct val="0"/>
              </a:spcBef>
              <a:spcAft>
                <a:spcPct val="0"/>
              </a:spcAft>
              <a:defRPr>
                <a:solidFill>
                  <a:schemeClr val="tx1"/>
                </a:solidFill>
                <a:latin typeface="Century Gothic" panose="020B0502020202020204" pitchFamily="34" charset="0"/>
              </a:defRPr>
            </a:lvl8pPr>
            <a:lvl9pPr marL="3758213" indent="-221071" defTabSz="442143"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C2FE077-62AA-4FDF-923F-382C347E710D}" type="slidenum">
              <a:rPr lang="en-US" altLang="en-US" smtClean="0">
                <a:latin typeface="Calibri" panose="020F0502020204030204" pitchFamily="34" charset="0"/>
              </a:rPr>
              <a:pPr fontAlgn="base">
                <a:spcBef>
                  <a:spcPct val="0"/>
                </a:spcBef>
                <a:spcAft>
                  <a:spcPct val="0"/>
                </a:spcAft>
              </a:pPr>
              <a:t>36</a:t>
            </a:fld>
            <a:endParaRPr lang="en-US" altLang="en-US">
              <a:latin typeface="Calibri" panose="020F0502020204030204" pitchFamily="34" charset="0"/>
            </a:endParaRPr>
          </a:p>
        </p:txBody>
      </p:sp>
      <p:sp>
        <p:nvSpPr>
          <p:cNvPr id="68613" name="Date Placeholder 4">
            <a:extLst>
              <a:ext uri="{FF2B5EF4-FFF2-40B4-BE49-F238E27FC236}">
                <a16:creationId xmlns:a16="http://schemas.microsoft.com/office/drawing/2014/main" id="{C3520C47-BEEB-E7FE-970D-0D99E96E027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18482" indent="-276339">
              <a:defRPr>
                <a:solidFill>
                  <a:schemeClr val="tx1"/>
                </a:solidFill>
                <a:latin typeface="Century Gothic" panose="020B0502020202020204" pitchFamily="34" charset="0"/>
              </a:defRPr>
            </a:lvl2pPr>
            <a:lvl3pPr marL="1105357" indent="-221071">
              <a:defRPr>
                <a:solidFill>
                  <a:schemeClr val="tx1"/>
                </a:solidFill>
                <a:latin typeface="Century Gothic" panose="020B0502020202020204" pitchFamily="34" charset="0"/>
              </a:defRPr>
            </a:lvl3pPr>
            <a:lvl4pPr marL="1547499" indent="-221071">
              <a:defRPr>
                <a:solidFill>
                  <a:schemeClr val="tx1"/>
                </a:solidFill>
                <a:latin typeface="Century Gothic" panose="020B0502020202020204" pitchFamily="34" charset="0"/>
              </a:defRPr>
            </a:lvl4pPr>
            <a:lvl5pPr marL="1989642" indent="-221071">
              <a:defRPr>
                <a:solidFill>
                  <a:schemeClr val="tx1"/>
                </a:solidFill>
                <a:latin typeface="Century Gothic" panose="020B0502020202020204" pitchFamily="34" charset="0"/>
              </a:defRPr>
            </a:lvl5pPr>
            <a:lvl6pPr marL="2431785" indent="-221071" defTabSz="442143" fontAlgn="base">
              <a:spcBef>
                <a:spcPct val="0"/>
              </a:spcBef>
              <a:spcAft>
                <a:spcPct val="0"/>
              </a:spcAft>
              <a:defRPr>
                <a:solidFill>
                  <a:schemeClr val="tx1"/>
                </a:solidFill>
                <a:latin typeface="Century Gothic" panose="020B0502020202020204" pitchFamily="34" charset="0"/>
              </a:defRPr>
            </a:lvl6pPr>
            <a:lvl7pPr marL="2873928" indent="-221071" defTabSz="442143" fontAlgn="base">
              <a:spcBef>
                <a:spcPct val="0"/>
              </a:spcBef>
              <a:spcAft>
                <a:spcPct val="0"/>
              </a:spcAft>
              <a:defRPr>
                <a:solidFill>
                  <a:schemeClr val="tx1"/>
                </a:solidFill>
                <a:latin typeface="Century Gothic" panose="020B0502020202020204" pitchFamily="34" charset="0"/>
              </a:defRPr>
            </a:lvl7pPr>
            <a:lvl8pPr marL="3316071" indent="-221071" defTabSz="442143" fontAlgn="base">
              <a:spcBef>
                <a:spcPct val="0"/>
              </a:spcBef>
              <a:spcAft>
                <a:spcPct val="0"/>
              </a:spcAft>
              <a:defRPr>
                <a:solidFill>
                  <a:schemeClr val="tx1"/>
                </a:solidFill>
                <a:latin typeface="Century Gothic" panose="020B0502020202020204" pitchFamily="34" charset="0"/>
              </a:defRPr>
            </a:lvl8pPr>
            <a:lvl9pPr marL="3758213" indent="-221071" defTabSz="442143"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US" altLang="en-US">
                <a:latin typeface="Calibri" panose="020F0502020204030204" pitchFamily="34" charset="0"/>
              </a:rPr>
              <a:t>10/4/2015 am</a:t>
            </a:r>
          </a:p>
        </p:txBody>
      </p:sp>
      <p:sp>
        <p:nvSpPr>
          <p:cNvPr id="68614" name="Footer Placeholder 5">
            <a:extLst>
              <a:ext uri="{FF2B5EF4-FFF2-40B4-BE49-F238E27FC236}">
                <a16:creationId xmlns:a16="http://schemas.microsoft.com/office/drawing/2014/main" id="{673CADE7-3709-6B5A-00AE-7C422320392C}"/>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18482" indent="-276339">
              <a:defRPr>
                <a:solidFill>
                  <a:schemeClr val="tx1"/>
                </a:solidFill>
                <a:latin typeface="Century Gothic" panose="020B0502020202020204" pitchFamily="34" charset="0"/>
              </a:defRPr>
            </a:lvl2pPr>
            <a:lvl3pPr marL="1105357" indent="-221071">
              <a:defRPr>
                <a:solidFill>
                  <a:schemeClr val="tx1"/>
                </a:solidFill>
                <a:latin typeface="Century Gothic" panose="020B0502020202020204" pitchFamily="34" charset="0"/>
              </a:defRPr>
            </a:lvl3pPr>
            <a:lvl4pPr marL="1547499" indent="-221071">
              <a:defRPr>
                <a:solidFill>
                  <a:schemeClr val="tx1"/>
                </a:solidFill>
                <a:latin typeface="Century Gothic" panose="020B0502020202020204" pitchFamily="34" charset="0"/>
              </a:defRPr>
            </a:lvl4pPr>
            <a:lvl5pPr marL="1989642" indent="-221071">
              <a:defRPr>
                <a:solidFill>
                  <a:schemeClr val="tx1"/>
                </a:solidFill>
                <a:latin typeface="Century Gothic" panose="020B0502020202020204" pitchFamily="34" charset="0"/>
              </a:defRPr>
            </a:lvl5pPr>
            <a:lvl6pPr marL="2431785" indent="-221071" defTabSz="442143" fontAlgn="base">
              <a:spcBef>
                <a:spcPct val="0"/>
              </a:spcBef>
              <a:spcAft>
                <a:spcPct val="0"/>
              </a:spcAft>
              <a:defRPr>
                <a:solidFill>
                  <a:schemeClr val="tx1"/>
                </a:solidFill>
                <a:latin typeface="Century Gothic" panose="020B0502020202020204" pitchFamily="34" charset="0"/>
              </a:defRPr>
            </a:lvl6pPr>
            <a:lvl7pPr marL="2873928" indent="-221071" defTabSz="442143" fontAlgn="base">
              <a:spcBef>
                <a:spcPct val="0"/>
              </a:spcBef>
              <a:spcAft>
                <a:spcPct val="0"/>
              </a:spcAft>
              <a:defRPr>
                <a:solidFill>
                  <a:schemeClr val="tx1"/>
                </a:solidFill>
                <a:latin typeface="Century Gothic" panose="020B0502020202020204" pitchFamily="34" charset="0"/>
              </a:defRPr>
            </a:lvl7pPr>
            <a:lvl8pPr marL="3316071" indent="-221071" defTabSz="442143" fontAlgn="base">
              <a:spcBef>
                <a:spcPct val="0"/>
              </a:spcBef>
              <a:spcAft>
                <a:spcPct val="0"/>
              </a:spcAft>
              <a:defRPr>
                <a:solidFill>
                  <a:schemeClr val="tx1"/>
                </a:solidFill>
                <a:latin typeface="Century Gothic" panose="020B0502020202020204" pitchFamily="34" charset="0"/>
              </a:defRPr>
            </a:lvl8pPr>
            <a:lvl9pPr marL="3758213" indent="-221071" defTabSz="442143"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US" altLang="en-US">
                <a:latin typeface="Calibri" panose="020F0502020204030204" pitchFamily="34" charset="0"/>
              </a:rPr>
              <a:t>Randy Childs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729E9E4-F4C6-6676-2373-4C3A1E2EEC8F}"/>
              </a:ext>
            </a:extLst>
          </p:cNvPr>
          <p:cNvCxnSpPr/>
          <p:nvPr/>
        </p:nvCxnSpPr>
        <p:spPr>
          <a:xfrm>
            <a:off x="0" y="3579813"/>
            <a:ext cx="9144000" cy="1587"/>
          </a:xfrm>
          <a:prstGeom prst="line">
            <a:avLst/>
          </a:prstGeom>
          <a:ln>
            <a:solidFill>
              <a:schemeClr val="tx2"/>
            </a:solidFill>
            <a:prstDash val="solid"/>
          </a:ln>
        </p:spPr>
        <p:style>
          <a:lnRef idx="1">
            <a:schemeClr val="accent1"/>
          </a:lnRef>
          <a:fillRef idx="0">
            <a:schemeClr val="accent1"/>
          </a:fillRef>
          <a:effectRef idx="0">
            <a:schemeClr val="accent1"/>
          </a:effectRef>
          <a:fontRef idx="minor">
            <a:schemeClr val="tx1"/>
          </a:fontRef>
        </p:style>
      </p:cxnSp>
      <p:grpSp>
        <p:nvGrpSpPr>
          <p:cNvPr id="5" name="Group 22">
            <a:extLst>
              <a:ext uri="{FF2B5EF4-FFF2-40B4-BE49-F238E27FC236}">
                <a16:creationId xmlns:a16="http://schemas.microsoft.com/office/drawing/2014/main" id="{A8B6C662-B356-D16F-3BDC-43181C7D4177}"/>
              </a:ext>
            </a:extLst>
          </p:cNvPr>
          <p:cNvGrpSpPr>
            <a:grpSpLocks/>
          </p:cNvGrpSpPr>
          <p:nvPr/>
        </p:nvGrpSpPr>
        <p:grpSpPr bwMode="auto">
          <a:xfrm rot="5400000">
            <a:off x="4535487" y="2249488"/>
            <a:ext cx="92075" cy="9124950"/>
            <a:chOff x="0" y="0"/>
            <a:chExt cx="274320" cy="6858000"/>
          </a:xfrm>
        </p:grpSpPr>
        <p:sp>
          <p:nvSpPr>
            <p:cNvPr id="6" name="Rectangle 5">
              <a:extLst>
                <a:ext uri="{FF2B5EF4-FFF2-40B4-BE49-F238E27FC236}">
                  <a16:creationId xmlns:a16="http://schemas.microsoft.com/office/drawing/2014/main" id="{0878D26D-B528-A9F3-F34B-345A71D624DE}"/>
                </a:ext>
              </a:extLst>
            </p:cNvPr>
            <p:cNvSpPr/>
            <p:nvPr/>
          </p:nvSpPr>
          <p:spPr>
            <a:xfrm>
              <a:off x="32603" y="0"/>
              <a:ext cx="60960"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7" name="Rectangle 6">
              <a:extLst>
                <a:ext uri="{FF2B5EF4-FFF2-40B4-BE49-F238E27FC236}">
                  <a16:creationId xmlns:a16="http://schemas.microsoft.com/office/drawing/2014/main" id="{85557FB9-63F8-BFC5-ACEA-BB7CFB341374}"/>
                </a:ext>
              </a:extLst>
            </p:cNvPr>
            <p:cNvSpPr/>
            <p:nvPr/>
          </p:nvSpPr>
          <p:spPr>
            <a:xfrm>
              <a:off x="0" y="0"/>
              <a:ext cx="30480" cy="6858000"/>
            </a:xfrm>
            <a:prstGeom prst="rect">
              <a:avLst/>
            </a:prstGeom>
            <a:solidFill>
              <a:srgbClr val="FFFFFF"/>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8" name="Rectangle 7">
              <a:extLst>
                <a:ext uri="{FF2B5EF4-FFF2-40B4-BE49-F238E27FC236}">
                  <a16:creationId xmlns:a16="http://schemas.microsoft.com/office/drawing/2014/main" id="{22E64A65-CB0F-06E2-6A04-7E1F1DA58FC5}"/>
                </a:ext>
              </a:extLst>
            </p:cNvPr>
            <p:cNvSpPr/>
            <p:nvPr/>
          </p:nvSpPr>
          <p:spPr>
            <a:xfrm>
              <a:off x="914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9" name="Rectangle 8">
              <a:extLst>
                <a:ext uri="{FF2B5EF4-FFF2-40B4-BE49-F238E27FC236}">
                  <a16:creationId xmlns:a16="http://schemas.microsoft.com/office/drawing/2014/main" id="{1E01BC0E-394E-F110-8F4B-D3E50E4F62C0}"/>
                </a:ext>
              </a:extLst>
            </p:cNvPr>
            <p:cNvSpPr/>
            <p:nvPr/>
          </p:nvSpPr>
          <p:spPr>
            <a:xfrm>
              <a:off x="152400" y="0"/>
              <a:ext cx="18288"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0" name="Rectangle 9">
              <a:extLst>
                <a:ext uri="{FF2B5EF4-FFF2-40B4-BE49-F238E27FC236}">
                  <a16:creationId xmlns:a16="http://schemas.microsoft.com/office/drawing/2014/main" id="{2761764D-74D7-39B5-4A5B-F28B71564C0F}"/>
                </a:ext>
              </a:extLst>
            </p:cNvPr>
            <p:cNvSpPr/>
            <p:nvPr/>
          </p:nvSpPr>
          <p:spPr>
            <a:xfrm>
              <a:off x="182880" y="0"/>
              <a:ext cx="30480" cy="6858000"/>
            </a:xfrm>
            <a:prstGeom prst="rect">
              <a:avLst/>
            </a:prstGeom>
            <a:solidFill>
              <a:schemeClr val="tx2"/>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1" name="Rectangle 10">
              <a:extLst>
                <a:ext uri="{FF2B5EF4-FFF2-40B4-BE49-F238E27FC236}">
                  <a16:creationId xmlns:a16="http://schemas.microsoft.com/office/drawing/2014/main" id="{6259A4E5-6BDD-A479-4ADE-1123A82B389E}"/>
                </a:ext>
              </a:extLst>
            </p:cNvPr>
            <p:cNvSpPr/>
            <p:nvPr/>
          </p:nvSpPr>
          <p:spPr>
            <a:xfrm>
              <a:off x="213360" y="0"/>
              <a:ext cx="30480" cy="6858000"/>
            </a:xfrm>
            <a:prstGeom prst="rect">
              <a:avLst/>
            </a:prstGeom>
            <a:solidFill>
              <a:schemeClr val="accent5"/>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2" name="Rectangle 11">
              <a:extLst>
                <a:ext uri="{FF2B5EF4-FFF2-40B4-BE49-F238E27FC236}">
                  <a16:creationId xmlns:a16="http://schemas.microsoft.com/office/drawing/2014/main" id="{DC26120C-3FC4-B86E-882A-941DEDF0BB0C}"/>
                </a:ext>
              </a:extLst>
            </p:cNvPr>
            <p:cNvSpPr/>
            <p:nvPr/>
          </p:nvSpPr>
          <p:spPr>
            <a:xfrm>
              <a:off x="2438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3" name="Rectangle 12">
              <a:extLst>
                <a:ext uri="{FF2B5EF4-FFF2-40B4-BE49-F238E27FC236}">
                  <a16:creationId xmlns:a16="http://schemas.microsoft.com/office/drawing/2014/main" id="{C049F776-A3C5-AFB4-21AA-35B7222C9DF6}"/>
                </a:ext>
              </a:extLst>
            </p:cNvPr>
            <p:cNvSpPr/>
            <p:nvPr/>
          </p:nvSpPr>
          <p:spPr>
            <a:xfrm>
              <a:off x="60960" y="0"/>
              <a:ext cx="30480" cy="6858000"/>
            </a:xfrm>
            <a:prstGeom prst="rect">
              <a:avLst/>
            </a:prstGeom>
            <a:solidFill>
              <a:schemeClr val="accent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grpSp>
      <p:sp>
        <p:nvSpPr>
          <p:cNvPr id="2" name="Title 1"/>
          <p:cNvSpPr>
            <a:spLocks noGrp="1"/>
          </p:cNvSpPr>
          <p:nvPr>
            <p:ph type="ctrTitle"/>
          </p:nvPr>
        </p:nvSpPr>
        <p:spPr>
          <a:xfrm>
            <a:off x="685800" y="2130425"/>
            <a:ext cx="7772400" cy="1371600"/>
          </a:xfrm>
          <a:noFill/>
          <a:ln>
            <a:noFill/>
          </a:ln>
        </p:spPr>
        <p:txBody>
          <a:bodyPr anchor="b" anchorCtr="0"/>
          <a:lstStyle>
            <a:lvl1pPr algn="l">
              <a:defRPr/>
            </a:lvl1pPr>
          </a:lstStyle>
          <a:p>
            <a:r>
              <a:rPr lang="en-US"/>
              <a:t>Click to edit Master title style</a:t>
            </a:r>
            <a:endParaRPr/>
          </a:p>
        </p:txBody>
      </p:sp>
      <p:sp>
        <p:nvSpPr>
          <p:cNvPr id="3" name="Subtitle 2"/>
          <p:cNvSpPr>
            <a:spLocks noGrp="1"/>
          </p:cNvSpPr>
          <p:nvPr>
            <p:ph type="subTitle" idx="1"/>
          </p:nvPr>
        </p:nvSpPr>
        <p:spPr>
          <a:xfrm>
            <a:off x="685800" y="3657600"/>
            <a:ext cx="7772400" cy="1371600"/>
          </a:xfrm>
          <a:noFill/>
          <a:ln>
            <a:noFill/>
          </a:ln>
          <a:effectLst>
            <a:innerShdw blurRad="114300">
              <a:schemeClr val="tx1"/>
            </a:innerShdw>
          </a:effectLst>
          <a:scene3d>
            <a:camera prst="orthographicFront"/>
            <a:lightRig rig="threePt" dir="t"/>
          </a:scene3d>
          <a:sp3d>
            <a:bevelT w="12700" h="50800" prst="softRound"/>
          </a:sp3d>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4" name="Date Placeholder 3">
            <a:extLst>
              <a:ext uri="{FF2B5EF4-FFF2-40B4-BE49-F238E27FC236}">
                <a16:creationId xmlns:a16="http://schemas.microsoft.com/office/drawing/2014/main" id="{5D5417F9-6992-CA48-E204-002C14F5D920}"/>
              </a:ext>
            </a:extLst>
          </p:cNvPr>
          <p:cNvSpPr>
            <a:spLocks noGrp="1"/>
          </p:cNvSpPr>
          <p:nvPr>
            <p:ph type="dt" sz="half" idx="10"/>
          </p:nvPr>
        </p:nvSpPr>
        <p:spPr>
          <a:xfrm>
            <a:off x="685800" y="6508750"/>
            <a:ext cx="2133600" cy="273050"/>
          </a:xfrm>
        </p:spPr>
        <p:txBody>
          <a:bodyPr/>
          <a:lstStyle>
            <a:lvl1pPr>
              <a:defRPr/>
            </a:lvl1pPr>
          </a:lstStyle>
          <a:p>
            <a:pPr>
              <a:defRPr/>
            </a:pPr>
            <a:endParaRPr lang="en-US"/>
          </a:p>
        </p:txBody>
      </p:sp>
      <p:sp>
        <p:nvSpPr>
          <p:cNvPr id="15" name="Footer Placeholder 4">
            <a:extLst>
              <a:ext uri="{FF2B5EF4-FFF2-40B4-BE49-F238E27FC236}">
                <a16:creationId xmlns:a16="http://schemas.microsoft.com/office/drawing/2014/main" id="{850433B1-5ADB-5A5F-CE71-C543EAFD3E35}"/>
              </a:ext>
            </a:extLst>
          </p:cNvPr>
          <p:cNvSpPr>
            <a:spLocks noGrp="1"/>
          </p:cNvSpPr>
          <p:nvPr>
            <p:ph type="ftr" sz="quarter" idx="11"/>
          </p:nvPr>
        </p:nvSpPr>
        <p:spPr>
          <a:xfrm>
            <a:off x="3125788" y="6508750"/>
            <a:ext cx="2895600" cy="273050"/>
          </a:xfrm>
        </p:spPr>
        <p:txBody>
          <a:bodyPr/>
          <a:lstStyle>
            <a:lvl1pPr>
              <a:defRPr/>
            </a:lvl1pPr>
          </a:lstStyle>
          <a:p>
            <a:pPr>
              <a:defRPr/>
            </a:pPr>
            <a:endParaRPr lang="en-US"/>
          </a:p>
        </p:txBody>
      </p:sp>
      <p:sp>
        <p:nvSpPr>
          <p:cNvPr id="16" name="Slide Number Placeholder 5">
            <a:extLst>
              <a:ext uri="{FF2B5EF4-FFF2-40B4-BE49-F238E27FC236}">
                <a16:creationId xmlns:a16="http://schemas.microsoft.com/office/drawing/2014/main" id="{DF0E5D96-5B0E-774C-9FFD-400DC6857838}"/>
              </a:ext>
            </a:extLst>
          </p:cNvPr>
          <p:cNvSpPr>
            <a:spLocks noGrp="1"/>
          </p:cNvSpPr>
          <p:nvPr>
            <p:ph type="sldNum" sz="quarter" idx="12"/>
          </p:nvPr>
        </p:nvSpPr>
        <p:spPr>
          <a:xfrm>
            <a:off x="6327775" y="6508750"/>
            <a:ext cx="2130425" cy="273050"/>
          </a:xfrm>
        </p:spPr>
        <p:txBody>
          <a:bodyPr/>
          <a:lstStyle>
            <a:lvl1pPr>
              <a:defRPr/>
            </a:lvl1pPr>
          </a:lstStyle>
          <a:p>
            <a:fld id="{055AB520-CE62-47B1-840E-1049E6A201E4}" type="slidenum">
              <a:rPr lang="en-US" altLang="en-US"/>
              <a:pPr/>
              <a:t>‹#›</a:t>
            </a:fld>
            <a:endParaRPr lang="en-US" altLang="en-US"/>
          </a:p>
        </p:txBody>
      </p:sp>
    </p:spTree>
    <p:extLst>
      <p:ext uri="{BB962C8B-B14F-4D97-AF65-F5344CB8AC3E}">
        <p14:creationId xmlns:p14="http://schemas.microsoft.com/office/powerpoint/2010/main" val="3100753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a:extLst>
              <a:ext uri="{FF2B5EF4-FFF2-40B4-BE49-F238E27FC236}">
                <a16:creationId xmlns:a16="http://schemas.microsoft.com/office/drawing/2014/main" id="{D916C09D-3ECA-BB9A-CC69-2C43F81C5870}"/>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AC4818D-CC1E-470C-3A79-55764DB7FB5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3F33846-D7A3-71F7-02B4-11A41F267FDD}"/>
              </a:ext>
            </a:extLst>
          </p:cNvPr>
          <p:cNvSpPr>
            <a:spLocks noGrp="1"/>
          </p:cNvSpPr>
          <p:nvPr>
            <p:ph type="sldNum" sz="quarter" idx="12"/>
          </p:nvPr>
        </p:nvSpPr>
        <p:spPr/>
        <p:txBody>
          <a:bodyPr/>
          <a:lstStyle>
            <a:lvl1pPr>
              <a:defRPr/>
            </a:lvl1pPr>
          </a:lstStyle>
          <a:p>
            <a:fld id="{3798C82E-3357-4530-904D-534DB82F83DF}" type="slidenum">
              <a:rPr lang="en-US" altLang="en-US"/>
              <a:pPr/>
              <a:t>‹#›</a:t>
            </a:fld>
            <a:endParaRPr lang="en-US" altLang="en-US"/>
          </a:p>
        </p:txBody>
      </p:sp>
    </p:spTree>
    <p:extLst>
      <p:ext uri="{BB962C8B-B14F-4D97-AF65-F5344CB8AC3E}">
        <p14:creationId xmlns:p14="http://schemas.microsoft.com/office/powerpoint/2010/main" val="39709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8B32464-A111-9A85-A608-BFEC2F067E9D}"/>
              </a:ext>
            </a:extLst>
          </p:cNvPr>
          <p:cNvCxnSpPr/>
          <p:nvPr/>
        </p:nvCxnSpPr>
        <p:spPr>
          <a:xfrm>
            <a:off x="1322388" y="4419600"/>
            <a:ext cx="7315200" cy="1588"/>
          </a:xfrm>
          <a:prstGeom prst="line">
            <a:avLst/>
          </a:prstGeom>
          <a:ln>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137621" y="2981324"/>
            <a:ext cx="7168179" cy="1371600"/>
          </a:xfrm>
        </p:spPr>
        <p:txBody>
          <a:bodyPr anchor="b" anchorCtr="0"/>
          <a:lstStyle>
            <a:lvl1pPr marL="0" indent="0" algn="l">
              <a:defRPr sz="4000" b="0" cap="none" baseline="0"/>
            </a:lvl1pPr>
          </a:lstStyle>
          <a:p>
            <a:r>
              <a:rPr lang="en-US"/>
              <a:t>Click to edit Master title style</a:t>
            </a:r>
            <a:endParaRPr/>
          </a:p>
        </p:txBody>
      </p:sp>
      <p:sp>
        <p:nvSpPr>
          <p:cNvPr id="3" name="Text Placeholder 2"/>
          <p:cNvSpPr>
            <a:spLocks noGrp="1"/>
          </p:cNvSpPr>
          <p:nvPr>
            <p:ph type="body" idx="1"/>
          </p:nvPr>
        </p:nvSpPr>
        <p:spPr>
          <a:xfrm>
            <a:off x="1137620" y="4519613"/>
            <a:ext cx="7168179" cy="1371600"/>
          </a:xfrm>
          <a:noFill/>
          <a:ln>
            <a:noFill/>
          </a:ln>
          <a:effectLst>
            <a:innerShdw blurRad="114300">
              <a:schemeClr val="tx1"/>
            </a:innerShdw>
          </a:effectLst>
          <a:scene3d>
            <a:camera prst="orthographicFront"/>
            <a:lightRig rig="threePt" dir="t"/>
          </a:scene3d>
          <a:sp3d>
            <a:bevelT w="12700" h="50800" prst="softRound"/>
          </a:sp3d>
        </p:spPr>
        <p:txBody>
          <a:bodyPr/>
          <a:lstStyle>
            <a:lvl1pPr marL="0" indent="0" algn="l">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B45836AC-CD08-4952-D3AC-AE3383A485E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1986071-56F3-C229-E904-7EBEFADD1B8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0FE8245-3856-F709-EA75-09C9ADB4143C}"/>
              </a:ext>
            </a:extLst>
          </p:cNvPr>
          <p:cNvSpPr>
            <a:spLocks noGrp="1"/>
          </p:cNvSpPr>
          <p:nvPr>
            <p:ph type="sldNum" sz="quarter" idx="12"/>
          </p:nvPr>
        </p:nvSpPr>
        <p:spPr/>
        <p:txBody>
          <a:bodyPr/>
          <a:lstStyle>
            <a:lvl1pPr>
              <a:defRPr/>
            </a:lvl1pPr>
          </a:lstStyle>
          <a:p>
            <a:fld id="{9A60CCE3-F15D-47C6-96E9-C4B38E9D872F}" type="slidenum">
              <a:rPr lang="en-US" altLang="en-US"/>
              <a:pPr/>
              <a:t>‹#›</a:t>
            </a:fld>
            <a:endParaRPr lang="en-US" altLang="en-US"/>
          </a:p>
        </p:txBody>
      </p:sp>
    </p:spTree>
    <p:extLst>
      <p:ext uri="{BB962C8B-B14F-4D97-AF65-F5344CB8AC3E}">
        <p14:creationId xmlns:p14="http://schemas.microsoft.com/office/powerpoint/2010/main" val="657322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2080" y="1828799"/>
            <a:ext cx="3246120" cy="4114801"/>
          </a:xfrm>
        </p:spPr>
        <p:txBody>
          <a:bodyPr>
            <a:normAutofit/>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225527" y="1828799"/>
            <a:ext cx="3246120" cy="4114801"/>
          </a:xfrm>
        </p:spPr>
        <p:txBody>
          <a:bodyPr>
            <a:normAutofit/>
          </a:bodyPr>
          <a:lstStyle>
            <a:lvl1pPr>
              <a:defRPr sz="18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a:extLst>
              <a:ext uri="{FF2B5EF4-FFF2-40B4-BE49-F238E27FC236}">
                <a16:creationId xmlns:a16="http://schemas.microsoft.com/office/drawing/2014/main" id="{13C012EC-E24B-24D1-1921-2516926A546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4A80722-E16A-1B35-3EBB-2775F6F76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B2FD247-1B2B-FD5A-4193-3DFC2ADF583D}"/>
              </a:ext>
            </a:extLst>
          </p:cNvPr>
          <p:cNvSpPr>
            <a:spLocks noGrp="1"/>
          </p:cNvSpPr>
          <p:nvPr>
            <p:ph type="sldNum" sz="quarter" idx="12"/>
          </p:nvPr>
        </p:nvSpPr>
        <p:spPr/>
        <p:txBody>
          <a:bodyPr/>
          <a:lstStyle>
            <a:lvl1pPr>
              <a:defRPr/>
            </a:lvl1pPr>
          </a:lstStyle>
          <a:p>
            <a:fld id="{68352BF8-88B1-422E-BC3A-1910743A9C67}" type="slidenum">
              <a:rPr lang="en-US" altLang="en-US"/>
              <a:pPr/>
              <a:t>‹#›</a:t>
            </a:fld>
            <a:endParaRPr lang="en-US" altLang="en-US"/>
          </a:p>
        </p:txBody>
      </p:sp>
    </p:spTree>
    <p:extLst>
      <p:ext uri="{BB962C8B-B14F-4D97-AF65-F5344CB8AC3E}">
        <p14:creationId xmlns:p14="http://schemas.microsoft.com/office/powerpoint/2010/main" val="942763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5273360-CA0D-FA7C-37BD-9306FF624B9F}"/>
              </a:ext>
            </a:extLst>
          </p:cNvPr>
          <p:cNvCxnSpPr/>
          <p:nvPr/>
        </p:nvCxnSpPr>
        <p:spPr>
          <a:xfrm>
            <a:off x="1295400" y="2298700"/>
            <a:ext cx="7239000" cy="1588"/>
          </a:xfrm>
          <a:prstGeom prst="line">
            <a:avLst/>
          </a:prstGeom>
          <a:ln>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5400" y="1659685"/>
            <a:ext cx="3429000" cy="639762"/>
          </a:xfrm>
        </p:spPr>
        <p:txBody>
          <a:bodyPr anchor="ctr">
            <a:noAutofit/>
          </a:bodyPr>
          <a:lstStyle>
            <a:lvl1pPr marL="0" indent="0" algn="ctr">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86840" y="2438399"/>
            <a:ext cx="3246120" cy="3505201"/>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132294" y="1659685"/>
            <a:ext cx="3429000" cy="639762"/>
          </a:xfrm>
        </p:spPr>
        <p:txBody>
          <a:bodyPr anchor="ctr">
            <a:noAutofit/>
          </a:bodyPr>
          <a:lstStyle>
            <a:lvl1pPr marL="0" indent="0" algn="ctr">
              <a:buNone/>
              <a:defRPr sz="20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3734" y="2438399"/>
            <a:ext cx="3246120" cy="3505201"/>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6">
            <a:extLst>
              <a:ext uri="{FF2B5EF4-FFF2-40B4-BE49-F238E27FC236}">
                <a16:creationId xmlns:a16="http://schemas.microsoft.com/office/drawing/2014/main" id="{8068C7F2-4C1F-2C18-5FC3-82D807A8A4CF}"/>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D11EE83B-C40A-3078-B772-32721A94FFF8}"/>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6448715B-813F-304E-0F38-70EFC8735E48}"/>
              </a:ext>
            </a:extLst>
          </p:cNvPr>
          <p:cNvSpPr>
            <a:spLocks noGrp="1"/>
          </p:cNvSpPr>
          <p:nvPr>
            <p:ph type="sldNum" sz="quarter" idx="12"/>
          </p:nvPr>
        </p:nvSpPr>
        <p:spPr/>
        <p:txBody>
          <a:bodyPr/>
          <a:lstStyle>
            <a:lvl1pPr>
              <a:defRPr/>
            </a:lvl1pPr>
          </a:lstStyle>
          <a:p>
            <a:fld id="{A71859E9-C241-4763-88AC-2B2B34501F51}" type="slidenum">
              <a:rPr lang="en-US" altLang="en-US"/>
              <a:pPr/>
              <a:t>‹#›</a:t>
            </a:fld>
            <a:endParaRPr lang="en-US" altLang="en-US"/>
          </a:p>
        </p:txBody>
      </p:sp>
    </p:spTree>
    <p:extLst>
      <p:ext uri="{BB962C8B-B14F-4D97-AF65-F5344CB8AC3E}">
        <p14:creationId xmlns:p14="http://schemas.microsoft.com/office/powerpoint/2010/main" val="14830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3" name="Group 22">
            <a:extLst>
              <a:ext uri="{FF2B5EF4-FFF2-40B4-BE49-F238E27FC236}">
                <a16:creationId xmlns:a16="http://schemas.microsoft.com/office/drawing/2014/main" id="{86030CFC-6F72-1EDF-B4E5-D9A99DB3B975}"/>
              </a:ext>
            </a:extLst>
          </p:cNvPr>
          <p:cNvGrpSpPr>
            <a:grpSpLocks/>
          </p:cNvGrpSpPr>
          <p:nvPr/>
        </p:nvGrpSpPr>
        <p:grpSpPr bwMode="auto">
          <a:xfrm>
            <a:off x="0" y="0"/>
            <a:ext cx="182563" cy="6858000"/>
            <a:chOff x="0" y="0"/>
            <a:chExt cx="274320" cy="6858000"/>
          </a:xfrm>
        </p:grpSpPr>
        <p:sp>
          <p:nvSpPr>
            <p:cNvPr id="4" name="Rectangle 3">
              <a:extLst>
                <a:ext uri="{FF2B5EF4-FFF2-40B4-BE49-F238E27FC236}">
                  <a16:creationId xmlns:a16="http://schemas.microsoft.com/office/drawing/2014/main" id="{63BCAB6D-7D4C-4B8A-F32F-510521545B62}"/>
                </a:ext>
              </a:extLst>
            </p:cNvPr>
            <p:cNvSpPr/>
            <p:nvPr/>
          </p:nvSpPr>
          <p:spPr>
            <a:xfrm>
              <a:off x="32603" y="0"/>
              <a:ext cx="60960"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5" name="Rectangle 4">
              <a:extLst>
                <a:ext uri="{FF2B5EF4-FFF2-40B4-BE49-F238E27FC236}">
                  <a16:creationId xmlns:a16="http://schemas.microsoft.com/office/drawing/2014/main" id="{2A556B9E-8506-969C-FA5E-783C07B37591}"/>
                </a:ext>
              </a:extLst>
            </p:cNvPr>
            <p:cNvSpPr/>
            <p:nvPr/>
          </p:nvSpPr>
          <p:spPr>
            <a:xfrm>
              <a:off x="0" y="0"/>
              <a:ext cx="30480" cy="6858000"/>
            </a:xfrm>
            <a:prstGeom prst="rect">
              <a:avLst/>
            </a:prstGeom>
            <a:solidFill>
              <a:srgbClr val="FFFFFF"/>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6" name="Rectangle 5">
              <a:extLst>
                <a:ext uri="{FF2B5EF4-FFF2-40B4-BE49-F238E27FC236}">
                  <a16:creationId xmlns:a16="http://schemas.microsoft.com/office/drawing/2014/main" id="{C55C84EE-20B5-B8C5-4DB2-F0116ED4703A}"/>
                </a:ext>
              </a:extLst>
            </p:cNvPr>
            <p:cNvSpPr/>
            <p:nvPr/>
          </p:nvSpPr>
          <p:spPr>
            <a:xfrm>
              <a:off x="914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7" name="Rectangle 6">
              <a:extLst>
                <a:ext uri="{FF2B5EF4-FFF2-40B4-BE49-F238E27FC236}">
                  <a16:creationId xmlns:a16="http://schemas.microsoft.com/office/drawing/2014/main" id="{8FF0A316-0DB4-0856-DC4A-0AB8779F8814}"/>
                </a:ext>
              </a:extLst>
            </p:cNvPr>
            <p:cNvSpPr/>
            <p:nvPr/>
          </p:nvSpPr>
          <p:spPr>
            <a:xfrm>
              <a:off x="152400" y="0"/>
              <a:ext cx="18288"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8" name="Rectangle 7">
              <a:extLst>
                <a:ext uri="{FF2B5EF4-FFF2-40B4-BE49-F238E27FC236}">
                  <a16:creationId xmlns:a16="http://schemas.microsoft.com/office/drawing/2014/main" id="{958D41A4-0179-78F2-CBAF-CF711F25A141}"/>
                </a:ext>
              </a:extLst>
            </p:cNvPr>
            <p:cNvSpPr/>
            <p:nvPr/>
          </p:nvSpPr>
          <p:spPr>
            <a:xfrm>
              <a:off x="182880" y="0"/>
              <a:ext cx="30480" cy="6858000"/>
            </a:xfrm>
            <a:prstGeom prst="rect">
              <a:avLst/>
            </a:prstGeom>
            <a:solidFill>
              <a:schemeClr val="tx2"/>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9" name="Rectangle 8">
              <a:extLst>
                <a:ext uri="{FF2B5EF4-FFF2-40B4-BE49-F238E27FC236}">
                  <a16:creationId xmlns:a16="http://schemas.microsoft.com/office/drawing/2014/main" id="{AF7FB753-4FA2-F6E9-F68B-9A66EB830F26}"/>
                </a:ext>
              </a:extLst>
            </p:cNvPr>
            <p:cNvSpPr/>
            <p:nvPr/>
          </p:nvSpPr>
          <p:spPr>
            <a:xfrm>
              <a:off x="213360" y="0"/>
              <a:ext cx="30480" cy="6858000"/>
            </a:xfrm>
            <a:prstGeom prst="rect">
              <a:avLst/>
            </a:prstGeom>
            <a:solidFill>
              <a:schemeClr val="accent5"/>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0" name="Rectangle 9">
              <a:extLst>
                <a:ext uri="{FF2B5EF4-FFF2-40B4-BE49-F238E27FC236}">
                  <a16:creationId xmlns:a16="http://schemas.microsoft.com/office/drawing/2014/main" id="{68D8AA66-4A85-B940-4D98-C0B53924ECD3}"/>
                </a:ext>
              </a:extLst>
            </p:cNvPr>
            <p:cNvSpPr/>
            <p:nvPr/>
          </p:nvSpPr>
          <p:spPr>
            <a:xfrm>
              <a:off x="2438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1" name="Rectangle 10">
              <a:extLst>
                <a:ext uri="{FF2B5EF4-FFF2-40B4-BE49-F238E27FC236}">
                  <a16:creationId xmlns:a16="http://schemas.microsoft.com/office/drawing/2014/main" id="{3A3C8448-F542-3F36-1E56-AE2CC002FD17}"/>
                </a:ext>
              </a:extLst>
            </p:cNvPr>
            <p:cNvSpPr/>
            <p:nvPr/>
          </p:nvSpPr>
          <p:spPr>
            <a:xfrm>
              <a:off x="60960" y="0"/>
              <a:ext cx="30480" cy="6858000"/>
            </a:xfrm>
            <a:prstGeom prst="rect">
              <a:avLst/>
            </a:prstGeom>
            <a:solidFill>
              <a:schemeClr val="accent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grpSp>
      <p:sp>
        <p:nvSpPr>
          <p:cNvPr id="2" name="Title 1"/>
          <p:cNvSpPr>
            <a:spLocks noGrp="1"/>
          </p:cNvSpPr>
          <p:nvPr>
            <p:ph type="title"/>
          </p:nvPr>
        </p:nvSpPr>
        <p:spPr/>
        <p:txBody>
          <a:bodyPr/>
          <a:lstStyle/>
          <a:p>
            <a:r>
              <a:rPr lang="en-US"/>
              <a:t>Click to edit Master title style</a:t>
            </a:r>
            <a:endParaRPr/>
          </a:p>
        </p:txBody>
      </p:sp>
      <p:sp>
        <p:nvSpPr>
          <p:cNvPr id="12" name="Date Placeholder 2">
            <a:extLst>
              <a:ext uri="{FF2B5EF4-FFF2-40B4-BE49-F238E27FC236}">
                <a16:creationId xmlns:a16="http://schemas.microsoft.com/office/drawing/2014/main" id="{204B24D3-B8C8-25C8-A447-9EBA92EC26D7}"/>
              </a:ext>
            </a:extLst>
          </p:cNvPr>
          <p:cNvSpPr>
            <a:spLocks noGrp="1"/>
          </p:cNvSpPr>
          <p:nvPr>
            <p:ph type="dt" sz="half" idx="10"/>
          </p:nvPr>
        </p:nvSpPr>
        <p:spPr/>
        <p:txBody>
          <a:bodyPr/>
          <a:lstStyle>
            <a:lvl1pPr>
              <a:defRPr/>
            </a:lvl1pPr>
          </a:lstStyle>
          <a:p>
            <a:pPr>
              <a:defRPr/>
            </a:pPr>
            <a:endParaRPr lang="en-US"/>
          </a:p>
        </p:txBody>
      </p:sp>
      <p:sp>
        <p:nvSpPr>
          <p:cNvPr id="13" name="Footer Placeholder 3">
            <a:extLst>
              <a:ext uri="{FF2B5EF4-FFF2-40B4-BE49-F238E27FC236}">
                <a16:creationId xmlns:a16="http://schemas.microsoft.com/office/drawing/2014/main" id="{55DDAAF5-E488-83A4-8136-57A5A0AC26B6}"/>
              </a:ext>
            </a:extLst>
          </p:cNvPr>
          <p:cNvSpPr>
            <a:spLocks noGrp="1"/>
          </p:cNvSpPr>
          <p:nvPr>
            <p:ph type="ftr" sz="quarter" idx="11"/>
          </p:nvPr>
        </p:nvSpPr>
        <p:spPr/>
        <p:txBody>
          <a:bodyPr/>
          <a:lstStyle>
            <a:lvl1pPr>
              <a:defRPr/>
            </a:lvl1pPr>
          </a:lstStyle>
          <a:p>
            <a:pPr>
              <a:defRPr/>
            </a:pPr>
            <a:endParaRPr lang="en-US"/>
          </a:p>
        </p:txBody>
      </p:sp>
      <p:sp>
        <p:nvSpPr>
          <p:cNvPr id="14" name="Slide Number Placeholder 4">
            <a:extLst>
              <a:ext uri="{FF2B5EF4-FFF2-40B4-BE49-F238E27FC236}">
                <a16:creationId xmlns:a16="http://schemas.microsoft.com/office/drawing/2014/main" id="{EDA78BDD-1F0A-6952-68AC-C02245C7BB7C}"/>
              </a:ext>
            </a:extLst>
          </p:cNvPr>
          <p:cNvSpPr>
            <a:spLocks noGrp="1"/>
          </p:cNvSpPr>
          <p:nvPr>
            <p:ph type="sldNum" sz="quarter" idx="12"/>
          </p:nvPr>
        </p:nvSpPr>
        <p:spPr/>
        <p:txBody>
          <a:bodyPr/>
          <a:lstStyle>
            <a:lvl1pPr>
              <a:defRPr/>
            </a:lvl1pPr>
          </a:lstStyle>
          <a:p>
            <a:fld id="{A7542F14-9707-4C13-AA60-8F5420AA13A4}" type="slidenum">
              <a:rPr lang="en-US" altLang="en-US"/>
              <a:pPr/>
              <a:t>‹#›</a:t>
            </a:fld>
            <a:endParaRPr lang="en-US" altLang="en-US"/>
          </a:p>
        </p:txBody>
      </p:sp>
    </p:spTree>
    <p:extLst>
      <p:ext uri="{BB962C8B-B14F-4D97-AF65-F5344CB8AC3E}">
        <p14:creationId xmlns:p14="http://schemas.microsoft.com/office/powerpoint/2010/main" val="2886131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2" name="Group 22">
            <a:extLst>
              <a:ext uri="{FF2B5EF4-FFF2-40B4-BE49-F238E27FC236}">
                <a16:creationId xmlns:a16="http://schemas.microsoft.com/office/drawing/2014/main" id="{088C4897-E824-08F9-C949-EA037A716A0C}"/>
              </a:ext>
            </a:extLst>
          </p:cNvPr>
          <p:cNvGrpSpPr>
            <a:grpSpLocks/>
          </p:cNvGrpSpPr>
          <p:nvPr/>
        </p:nvGrpSpPr>
        <p:grpSpPr bwMode="auto">
          <a:xfrm>
            <a:off x="0" y="0"/>
            <a:ext cx="182563" cy="6858000"/>
            <a:chOff x="0" y="0"/>
            <a:chExt cx="274320" cy="6858000"/>
          </a:xfrm>
        </p:grpSpPr>
        <p:sp>
          <p:nvSpPr>
            <p:cNvPr id="3" name="Rectangle 2">
              <a:extLst>
                <a:ext uri="{FF2B5EF4-FFF2-40B4-BE49-F238E27FC236}">
                  <a16:creationId xmlns:a16="http://schemas.microsoft.com/office/drawing/2014/main" id="{9D3EF23F-5264-B3C0-8BD6-7C1E323B29D4}"/>
                </a:ext>
              </a:extLst>
            </p:cNvPr>
            <p:cNvSpPr/>
            <p:nvPr/>
          </p:nvSpPr>
          <p:spPr>
            <a:xfrm>
              <a:off x="32603" y="0"/>
              <a:ext cx="60960"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4" name="Rectangle 3">
              <a:extLst>
                <a:ext uri="{FF2B5EF4-FFF2-40B4-BE49-F238E27FC236}">
                  <a16:creationId xmlns:a16="http://schemas.microsoft.com/office/drawing/2014/main" id="{9E7C3BDF-B44C-1137-B623-30DD930696A4}"/>
                </a:ext>
              </a:extLst>
            </p:cNvPr>
            <p:cNvSpPr/>
            <p:nvPr/>
          </p:nvSpPr>
          <p:spPr>
            <a:xfrm>
              <a:off x="0" y="0"/>
              <a:ext cx="30480" cy="6858000"/>
            </a:xfrm>
            <a:prstGeom prst="rect">
              <a:avLst/>
            </a:prstGeom>
            <a:solidFill>
              <a:srgbClr val="FFFFFF"/>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5" name="Rectangle 4">
              <a:extLst>
                <a:ext uri="{FF2B5EF4-FFF2-40B4-BE49-F238E27FC236}">
                  <a16:creationId xmlns:a16="http://schemas.microsoft.com/office/drawing/2014/main" id="{904C07F9-4AED-EA6E-B83B-F75DD0C7F9B1}"/>
                </a:ext>
              </a:extLst>
            </p:cNvPr>
            <p:cNvSpPr/>
            <p:nvPr/>
          </p:nvSpPr>
          <p:spPr>
            <a:xfrm>
              <a:off x="914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6" name="Rectangle 5">
              <a:extLst>
                <a:ext uri="{FF2B5EF4-FFF2-40B4-BE49-F238E27FC236}">
                  <a16:creationId xmlns:a16="http://schemas.microsoft.com/office/drawing/2014/main" id="{51F162E7-3028-5E51-1201-88FB2FF709AF}"/>
                </a:ext>
              </a:extLst>
            </p:cNvPr>
            <p:cNvSpPr/>
            <p:nvPr/>
          </p:nvSpPr>
          <p:spPr>
            <a:xfrm>
              <a:off x="152400" y="0"/>
              <a:ext cx="18288"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7" name="Rectangle 6">
              <a:extLst>
                <a:ext uri="{FF2B5EF4-FFF2-40B4-BE49-F238E27FC236}">
                  <a16:creationId xmlns:a16="http://schemas.microsoft.com/office/drawing/2014/main" id="{D9F781EE-D2AF-0579-07B6-FC2C728F8561}"/>
                </a:ext>
              </a:extLst>
            </p:cNvPr>
            <p:cNvSpPr/>
            <p:nvPr/>
          </p:nvSpPr>
          <p:spPr>
            <a:xfrm>
              <a:off x="182880" y="0"/>
              <a:ext cx="30480" cy="6858000"/>
            </a:xfrm>
            <a:prstGeom prst="rect">
              <a:avLst/>
            </a:prstGeom>
            <a:solidFill>
              <a:schemeClr val="tx2"/>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8" name="Rectangle 7">
              <a:extLst>
                <a:ext uri="{FF2B5EF4-FFF2-40B4-BE49-F238E27FC236}">
                  <a16:creationId xmlns:a16="http://schemas.microsoft.com/office/drawing/2014/main" id="{EA0ED032-407F-BF79-90F6-AD5CC1DA3AF7}"/>
                </a:ext>
              </a:extLst>
            </p:cNvPr>
            <p:cNvSpPr/>
            <p:nvPr/>
          </p:nvSpPr>
          <p:spPr>
            <a:xfrm>
              <a:off x="213360" y="0"/>
              <a:ext cx="30480" cy="6858000"/>
            </a:xfrm>
            <a:prstGeom prst="rect">
              <a:avLst/>
            </a:prstGeom>
            <a:solidFill>
              <a:schemeClr val="accent5"/>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9" name="Rectangle 8">
              <a:extLst>
                <a:ext uri="{FF2B5EF4-FFF2-40B4-BE49-F238E27FC236}">
                  <a16:creationId xmlns:a16="http://schemas.microsoft.com/office/drawing/2014/main" id="{B945B679-6A6A-9642-8207-E26CA2B6EE5B}"/>
                </a:ext>
              </a:extLst>
            </p:cNvPr>
            <p:cNvSpPr/>
            <p:nvPr/>
          </p:nvSpPr>
          <p:spPr>
            <a:xfrm>
              <a:off x="2438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0" name="Rectangle 9">
              <a:extLst>
                <a:ext uri="{FF2B5EF4-FFF2-40B4-BE49-F238E27FC236}">
                  <a16:creationId xmlns:a16="http://schemas.microsoft.com/office/drawing/2014/main" id="{82BC85B1-F85C-D1CD-FC18-53A95C8DC6E1}"/>
                </a:ext>
              </a:extLst>
            </p:cNvPr>
            <p:cNvSpPr/>
            <p:nvPr/>
          </p:nvSpPr>
          <p:spPr>
            <a:xfrm>
              <a:off x="60960" y="0"/>
              <a:ext cx="30480" cy="6858000"/>
            </a:xfrm>
            <a:prstGeom prst="rect">
              <a:avLst/>
            </a:prstGeom>
            <a:solidFill>
              <a:schemeClr val="accent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grpSp>
      <p:sp>
        <p:nvSpPr>
          <p:cNvPr id="11" name="Date Placeholder 1">
            <a:extLst>
              <a:ext uri="{FF2B5EF4-FFF2-40B4-BE49-F238E27FC236}">
                <a16:creationId xmlns:a16="http://schemas.microsoft.com/office/drawing/2014/main" id="{96AE10A4-ABA8-45E9-1583-22301A5A1DBF}"/>
              </a:ext>
            </a:extLst>
          </p:cNvPr>
          <p:cNvSpPr>
            <a:spLocks noGrp="1"/>
          </p:cNvSpPr>
          <p:nvPr>
            <p:ph type="dt" sz="half" idx="10"/>
          </p:nvPr>
        </p:nvSpPr>
        <p:spPr/>
        <p:txBody>
          <a:bodyPr/>
          <a:lstStyle>
            <a:lvl1pPr>
              <a:defRPr/>
            </a:lvl1pPr>
          </a:lstStyle>
          <a:p>
            <a:pPr>
              <a:defRPr/>
            </a:pPr>
            <a:endParaRPr lang="en-US"/>
          </a:p>
        </p:txBody>
      </p:sp>
      <p:sp>
        <p:nvSpPr>
          <p:cNvPr id="12" name="Footer Placeholder 2">
            <a:extLst>
              <a:ext uri="{FF2B5EF4-FFF2-40B4-BE49-F238E27FC236}">
                <a16:creationId xmlns:a16="http://schemas.microsoft.com/office/drawing/2014/main" id="{976D1572-9990-F907-6211-1C670E1ECEBB}"/>
              </a:ext>
            </a:extLst>
          </p:cNvPr>
          <p:cNvSpPr>
            <a:spLocks noGrp="1"/>
          </p:cNvSpPr>
          <p:nvPr>
            <p:ph type="ftr" sz="quarter" idx="11"/>
          </p:nvPr>
        </p:nvSpPr>
        <p:spPr/>
        <p:txBody>
          <a:bodyPr/>
          <a:lstStyle>
            <a:lvl1pPr>
              <a:defRPr/>
            </a:lvl1pPr>
          </a:lstStyle>
          <a:p>
            <a:pPr>
              <a:defRPr/>
            </a:pPr>
            <a:endParaRPr lang="en-US"/>
          </a:p>
        </p:txBody>
      </p:sp>
      <p:sp>
        <p:nvSpPr>
          <p:cNvPr id="13" name="Slide Number Placeholder 3">
            <a:extLst>
              <a:ext uri="{FF2B5EF4-FFF2-40B4-BE49-F238E27FC236}">
                <a16:creationId xmlns:a16="http://schemas.microsoft.com/office/drawing/2014/main" id="{F4159D3F-1CE1-B3C8-287D-319CA20CE12D}"/>
              </a:ext>
            </a:extLst>
          </p:cNvPr>
          <p:cNvSpPr>
            <a:spLocks noGrp="1"/>
          </p:cNvSpPr>
          <p:nvPr>
            <p:ph type="sldNum" sz="quarter" idx="12"/>
          </p:nvPr>
        </p:nvSpPr>
        <p:spPr/>
        <p:txBody>
          <a:bodyPr/>
          <a:lstStyle>
            <a:lvl1pPr>
              <a:defRPr/>
            </a:lvl1pPr>
          </a:lstStyle>
          <a:p>
            <a:fld id="{F7F7C65A-7E17-4890-8042-F190D93FEF50}" type="slidenum">
              <a:rPr lang="en-US" altLang="en-US"/>
              <a:pPr/>
              <a:t>‹#›</a:t>
            </a:fld>
            <a:endParaRPr lang="en-US" altLang="en-US"/>
          </a:p>
        </p:txBody>
      </p:sp>
    </p:spTree>
    <p:extLst>
      <p:ext uri="{BB962C8B-B14F-4D97-AF65-F5344CB8AC3E}">
        <p14:creationId xmlns:p14="http://schemas.microsoft.com/office/powerpoint/2010/main" val="2209902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A2EA951-5905-8A9D-B535-7DED988593FE}"/>
              </a:ext>
            </a:extLst>
          </p:cNvPr>
          <p:cNvCxnSpPr/>
          <p:nvPr/>
        </p:nvCxnSpPr>
        <p:spPr>
          <a:xfrm rot="16200000">
            <a:off x="1431925" y="3902075"/>
            <a:ext cx="4452938" cy="1588"/>
          </a:xfrm>
          <a:prstGeom prst="line">
            <a:avLst/>
          </a:prstGeom>
          <a:ln>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182687" y="188259"/>
            <a:ext cx="3008313" cy="1246841"/>
          </a:xfrm>
        </p:spPr>
        <p:txBody>
          <a:bodyPr anchorCtr="0"/>
          <a:lstStyle>
            <a:lvl1pPr algn="l">
              <a:defRPr sz="2600" b="0"/>
            </a:lvl1pPr>
          </a:lstStyle>
          <a:p>
            <a:r>
              <a:rPr lang="en-US"/>
              <a:t>Click to edit Master title style</a:t>
            </a:r>
            <a:endParaRPr/>
          </a:p>
        </p:txBody>
      </p:sp>
      <p:sp>
        <p:nvSpPr>
          <p:cNvPr id="3" name="Content Placeholder 2"/>
          <p:cNvSpPr>
            <a:spLocks noGrp="1"/>
          </p:cNvSpPr>
          <p:nvPr>
            <p:ph idx="1"/>
          </p:nvPr>
        </p:nvSpPr>
        <p:spPr>
          <a:xfrm>
            <a:off x="3886200" y="1905000"/>
            <a:ext cx="4572000" cy="4221163"/>
          </a:xfrm>
        </p:spPr>
        <p:txBody>
          <a:bodyPr>
            <a:normAutofit/>
          </a:bodyPr>
          <a:lstStyle>
            <a:lvl1pPr>
              <a:defRPr sz="20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182687" y="1676400"/>
            <a:ext cx="2246313" cy="3276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78BEA9DB-B7DE-911B-A464-D61E8A2412E7}"/>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49FC34FE-AB26-5C47-58B9-B96979871317}"/>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7B5723D9-12E1-4A65-4E98-82295D2DBCC8}"/>
              </a:ext>
            </a:extLst>
          </p:cNvPr>
          <p:cNvSpPr>
            <a:spLocks noGrp="1"/>
          </p:cNvSpPr>
          <p:nvPr>
            <p:ph type="sldNum" sz="quarter" idx="12"/>
          </p:nvPr>
        </p:nvSpPr>
        <p:spPr/>
        <p:txBody>
          <a:bodyPr/>
          <a:lstStyle>
            <a:lvl1pPr>
              <a:defRPr/>
            </a:lvl1pPr>
          </a:lstStyle>
          <a:p>
            <a:fld id="{E71E579D-8378-440B-A8DA-E6BF91AA1231}" type="slidenum">
              <a:rPr lang="en-US" altLang="en-US"/>
              <a:pPr/>
              <a:t>‹#›</a:t>
            </a:fld>
            <a:endParaRPr lang="en-US" altLang="en-US"/>
          </a:p>
        </p:txBody>
      </p:sp>
    </p:spTree>
    <p:extLst>
      <p:ext uri="{BB962C8B-B14F-4D97-AF65-F5344CB8AC3E}">
        <p14:creationId xmlns:p14="http://schemas.microsoft.com/office/powerpoint/2010/main" val="4250615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F1E93A2-63D5-AF30-070E-A3DF71CFC1C8}"/>
              </a:ext>
            </a:extLst>
          </p:cNvPr>
          <p:cNvCxnSpPr/>
          <p:nvPr/>
        </p:nvCxnSpPr>
        <p:spPr>
          <a:xfrm rot="16200000">
            <a:off x="1431925" y="3902075"/>
            <a:ext cx="4452938" cy="1588"/>
          </a:xfrm>
          <a:prstGeom prst="line">
            <a:avLst/>
          </a:prstGeom>
          <a:ln>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182687" y="192024"/>
            <a:ext cx="3008376" cy="1243584"/>
          </a:xfrm>
          <a:noFill/>
          <a:ln>
            <a:noFill/>
          </a:ln>
          <a:effectLst>
            <a:innerShdw blurRad="114300">
              <a:schemeClr val="tx1"/>
            </a:innerShdw>
          </a:effectLst>
          <a:scene3d>
            <a:camera prst="orthographicFront"/>
            <a:lightRig rig="threePt" dir="t"/>
          </a:scene3d>
          <a:sp3d>
            <a:bevelT w="12700" h="50800" prst="softRound"/>
          </a:sp3d>
        </p:spPr>
        <p:txBody>
          <a:bodyPr anchorCtr="0"/>
          <a:lstStyle>
            <a:lvl1pPr algn="l" defTabSz="914400" rtl="0" eaLnBrk="1" latinLnBrk="0" hangingPunct="1">
              <a:spcBef>
                <a:spcPct val="0"/>
              </a:spcBef>
              <a:buNone/>
              <a:defRPr sz="2600" b="0" kern="1200">
                <a:solidFill>
                  <a:schemeClr val="tx1"/>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3886200" y="1905000"/>
            <a:ext cx="4572000" cy="4224528"/>
          </a:xfrm>
          <a:noFill/>
          <a:ln>
            <a:prstDash val="solid"/>
          </a:ln>
        </p:spPr>
        <p:style>
          <a:lnRef idx="3">
            <a:schemeClr val="lt1"/>
          </a:lnRef>
          <a:fillRef idx="1">
            <a:schemeClr val="accent1"/>
          </a:fillRef>
          <a:effectRef idx="1">
            <a:schemeClr val="accent1"/>
          </a:effectRef>
          <a:fontRef idx="none"/>
        </p:style>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1182687" y="1676400"/>
            <a:ext cx="2249424" cy="3273552"/>
          </a:xfrm>
          <a:noFill/>
          <a:ln>
            <a:noFill/>
          </a:ln>
        </p:spPr>
        <p:txBody>
          <a:bodyPr rtlCol="0">
            <a:normAutofit/>
          </a:bodyPr>
          <a:lstStyle>
            <a:lvl1pPr marL="0" indent="0">
              <a:buNone/>
              <a:defRPr sz="14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0BB788B2-9360-53E9-C444-542218F7265A}"/>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EA6FD68B-0B94-4461-4640-EC205C905BE7}"/>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93ABA39E-A27A-A5C9-07DD-DD234CBA74E8}"/>
              </a:ext>
            </a:extLst>
          </p:cNvPr>
          <p:cNvSpPr>
            <a:spLocks noGrp="1"/>
          </p:cNvSpPr>
          <p:nvPr>
            <p:ph type="sldNum" sz="quarter" idx="12"/>
          </p:nvPr>
        </p:nvSpPr>
        <p:spPr/>
        <p:txBody>
          <a:bodyPr/>
          <a:lstStyle>
            <a:lvl1pPr>
              <a:defRPr/>
            </a:lvl1pPr>
          </a:lstStyle>
          <a:p>
            <a:fld id="{7896AFA6-5293-4FF2-BBA2-2D9CF9D676D6}" type="slidenum">
              <a:rPr lang="en-US" altLang="en-US"/>
              <a:pPr/>
              <a:t>‹#›</a:t>
            </a:fld>
            <a:endParaRPr lang="en-US" altLang="en-US"/>
          </a:p>
        </p:txBody>
      </p:sp>
    </p:spTree>
    <p:extLst>
      <p:ext uri="{BB962C8B-B14F-4D97-AF65-F5344CB8AC3E}">
        <p14:creationId xmlns:p14="http://schemas.microsoft.com/office/powerpoint/2010/main" val="3939280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05D46B7D-F3DB-0013-BE02-5D2921CD1A9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798B57F8-0E45-BB77-7C1B-668A6B81532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8A76B6A-183E-7F25-6696-F5E25744A073}"/>
              </a:ext>
            </a:extLst>
          </p:cNvPr>
          <p:cNvSpPr>
            <a:spLocks noGrp="1"/>
          </p:cNvSpPr>
          <p:nvPr>
            <p:ph type="sldNum" sz="quarter" idx="12"/>
          </p:nvPr>
        </p:nvSpPr>
        <p:spPr/>
        <p:txBody>
          <a:bodyPr/>
          <a:lstStyle>
            <a:lvl1pPr>
              <a:defRPr/>
            </a:lvl1pPr>
          </a:lstStyle>
          <a:p>
            <a:fld id="{822DCDA7-507A-4329-9B18-953D7FE19E6B}" type="slidenum">
              <a:rPr lang="en-US" altLang="en-US"/>
              <a:pPr/>
              <a:t>‹#›</a:t>
            </a:fld>
            <a:endParaRPr lang="en-US" altLang="en-US"/>
          </a:p>
        </p:txBody>
      </p:sp>
    </p:spTree>
    <p:extLst>
      <p:ext uri="{BB962C8B-B14F-4D97-AF65-F5344CB8AC3E}">
        <p14:creationId xmlns:p14="http://schemas.microsoft.com/office/powerpoint/2010/main" val="1840504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600200" cy="5851525"/>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398588" y="1752600"/>
            <a:ext cx="5078412" cy="4373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4094DE2A-1863-1661-412A-93E6C333D6D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8DD51D4-94F2-EF8E-6875-0419C776E7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7A9A24F-9B60-6B96-4E8B-2F9B62A189E2}"/>
              </a:ext>
            </a:extLst>
          </p:cNvPr>
          <p:cNvSpPr>
            <a:spLocks noGrp="1"/>
          </p:cNvSpPr>
          <p:nvPr>
            <p:ph type="sldNum" sz="quarter" idx="12"/>
          </p:nvPr>
        </p:nvSpPr>
        <p:spPr/>
        <p:txBody>
          <a:bodyPr/>
          <a:lstStyle>
            <a:lvl1pPr>
              <a:defRPr/>
            </a:lvl1pPr>
          </a:lstStyle>
          <a:p>
            <a:fld id="{F8B9A3AD-9DA8-4D5B-8697-00CCBDCD6B52}" type="slidenum">
              <a:rPr lang="en-US" altLang="en-US"/>
              <a:pPr/>
              <a:t>‹#›</a:t>
            </a:fld>
            <a:endParaRPr lang="en-US" altLang="en-US"/>
          </a:p>
        </p:txBody>
      </p:sp>
    </p:spTree>
    <p:extLst>
      <p:ext uri="{BB962C8B-B14F-4D97-AF65-F5344CB8AC3E}">
        <p14:creationId xmlns:p14="http://schemas.microsoft.com/office/powerpoint/2010/main" val="247384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70E9C7-1505-2E3E-2CE4-5D777A0127A3}"/>
              </a:ext>
            </a:extLst>
          </p:cNvPr>
          <p:cNvSpPr>
            <a:spLocks noGrp="1"/>
          </p:cNvSpPr>
          <p:nvPr>
            <p:ph type="title"/>
          </p:nvPr>
        </p:nvSpPr>
        <p:spPr>
          <a:xfrm>
            <a:off x="1181100" y="274638"/>
            <a:ext cx="7497763" cy="1143000"/>
          </a:xfrm>
          <a:prstGeom prst="rect">
            <a:avLst/>
          </a:prstGeom>
          <a:noFill/>
          <a:ln>
            <a:noFill/>
          </a:ln>
          <a:effectLst>
            <a:innerShdw blurRad="114300">
              <a:schemeClr val="tx1"/>
            </a:innerShdw>
          </a:effectLst>
          <a:scene3d>
            <a:camera prst="orthographicFront"/>
            <a:lightRig rig="threePt" dir="t"/>
          </a:scene3d>
          <a:sp3d>
            <a:bevelT w="12700" h="50800" prst="softRound"/>
          </a:sp3d>
        </p:spPr>
        <p:txBody>
          <a:bodyPr vert="horz" lIns="182880" tIns="182880" rIns="182880" bIns="182880" rtlCol="0" anchor="ctr">
            <a:noAutofit/>
          </a:bodyPr>
          <a:lstStyle/>
          <a:p>
            <a:r>
              <a:rPr lang="en-US"/>
              <a:t>Click to edit Master title style</a:t>
            </a:r>
            <a:endParaRPr/>
          </a:p>
        </p:txBody>
      </p:sp>
      <p:sp>
        <p:nvSpPr>
          <p:cNvPr id="1027" name="Text Placeholder 2">
            <a:extLst>
              <a:ext uri="{FF2B5EF4-FFF2-40B4-BE49-F238E27FC236}">
                <a16:creationId xmlns:a16="http://schemas.microsoft.com/office/drawing/2014/main" id="{5D5DCFCE-7377-3E80-DE06-56FBE9378FDB}"/>
              </a:ext>
            </a:extLst>
          </p:cNvPr>
          <p:cNvSpPr>
            <a:spLocks noGrp="1"/>
          </p:cNvSpPr>
          <p:nvPr>
            <p:ph type="body" idx="1"/>
          </p:nvPr>
        </p:nvSpPr>
        <p:spPr bwMode="auto">
          <a:xfrm>
            <a:off x="1317625" y="1735138"/>
            <a:ext cx="7224713"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182880" rIns="182880" bIns="18288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A733683-B299-9174-3E2D-5B5B71D43611}"/>
              </a:ext>
            </a:extLst>
          </p:cNvPr>
          <p:cNvSpPr>
            <a:spLocks noGrp="1"/>
          </p:cNvSpPr>
          <p:nvPr>
            <p:ph type="dt" sz="half" idx="2"/>
          </p:nvPr>
        </p:nvSpPr>
        <p:spPr>
          <a:xfrm>
            <a:off x="1231900" y="6508750"/>
            <a:ext cx="2133600" cy="273050"/>
          </a:xfrm>
          <a:prstGeom prst="rect">
            <a:avLst/>
          </a:prstGeom>
        </p:spPr>
        <p:txBody>
          <a:bodyPr vert="horz" lIns="91440" tIns="45720" rIns="91440" bIns="45720" rtlCol="0" anchor="ctr"/>
          <a:lstStyle>
            <a:lvl1pPr algn="l" eaLnBrk="0" hangingPunct="0">
              <a:defRPr sz="900" b="1">
                <a:solidFill>
                  <a:schemeClr val="tx2"/>
                </a:solidFill>
                <a:latin typeface="Times New Roman"/>
                <a:cs typeface="+mn-cs"/>
              </a:defRPr>
            </a:lvl1pPr>
          </a:lstStyle>
          <a:p>
            <a:pPr>
              <a:defRPr/>
            </a:pPr>
            <a:endParaRPr lang="en-US"/>
          </a:p>
        </p:txBody>
      </p:sp>
      <p:sp>
        <p:nvSpPr>
          <p:cNvPr id="5" name="Footer Placeholder 4">
            <a:extLst>
              <a:ext uri="{FF2B5EF4-FFF2-40B4-BE49-F238E27FC236}">
                <a16:creationId xmlns:a16="http://schemas.microsoft.com/office/drawing/2014/main" id="{AA9D3D8C-6350-B80B-E5C9-2815991D70EF}"/>
              </a:ext>
            </a:extLst>
          </p:cNvPr>
          <p:cNvSpPr>
            <a:spLocks noGrp="1"/>
          </p:cNvSpPr>
          <p:nvPr>
            <p:ph type="ftr" sz="quarter" idx="3"/>
          </p:nvPr>
        </p:nvSpPr>
        <p:spPr>
          <a:xfrm>
            <a:off x="5715000" y="6508750"/>
            <a:ext cx="2895600" cy="273050"/>
          </a:xfrm>
          <a:prstGeom prst="rect">
            <a:avLst/>
          </a:prstGeom>
        </p:spPr>
        <p:txBody>
          <a:bodyPr vert="horz" lIns="91440" tIns="45720" rIns="91440" bIns="45720" rtlCol="0" anchor="ctr"/>
          <a:lstStyle>
            <a:lvl1pPr algn="r" eaLnBrk="0" hangingPunct="0">
              <a:defRPr sz="900" b="1">
                <a:solidFill>
                  <a:schemeClr val="tx2"/>
                </a:solidFill>
                <a:latin typeface="Times New Roman"/>
                <a:cs typeface="+mn-cs"/>
              </a:defRPr>
            </a:lvl1pPr>
          </a:lstStyle>
          <a:p>
            <a:pPr>
              <a:defRPr/>
            </a:pPr>
            <a:endParaRPr lang="en-US"/>
          </a:p>
        </p:txBody>
      </p:sp>
      <p:sp>
        <p:nvSpPr>
          <p:cNvPr id="6" name="Slide Number Placeholder 5">
            <a:extLst>
              <a:ext uri="{FF2B5EF4-FFF2-40B4-BE49-F238E27FC236}">
                <a16:creationId xmlns:a16="http://schemas.microsoft.com/office/drawing/2014/main" id="{7D7F851A-332B-C44D-8D3D-F3C795575A9A}"/>
              </a:ext>
            </a:extLst>
          </p:cNvPr>
          <p:cNvSpPr>
            <a:spLocks noGrp="1"/>
          </p:cNvSpPr>
          <p:nvPr>
            <p:ph type="sldNum" sz="quarter" idx="4"/>
          </p:nvPr>
        </p:nvSpPr>
        <p:spPr>
          <a:xfrm>
            <a:off x="8674100" y="6508750"/>
            <a:ext cx="457200" cy="273050"/>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900" b="1">
                <a:solidFill>
                  <a:schemeClr val="tx2"/>
                </a:solidFill>
              </a:defRPr>
            </a:lvl1pPr>
          </a:lstStyle>
          <a:p>
            <a:fld id="{4CD6C78A-9DAA-4EE9-ABC3-DB37980352AA}" type="slidenum">
              <a:rPr lang="en-US" altLang="en-US"/>
              <a:pPr/>
              <a:t>‹#›</a:t>
            </a:fld>
            <a:endParaRPr lang="en-US" altLang="en-US"/>
          </a:p>
        </p:txBody>
      </p:sp>
      <p:grpSp>
        <p:nvGrpSpPr>
          <p:cNvPr id="1031" name="Group 22">
            <a:extLst>
              <a:ext uri="{FF2B5EF4-FFF2-40B4-BE49-F238E27FC236}">
                <a16:creationId xmlns:a16="http://schemas.microsoft.com/office/drawing/2014/main" id="{38513111-526A-A752-ECAC-B78151B244BF}"/>
              </a:ext>
            </a:extLst>
          </p:cNvPr>
          <p:cNvGrpSpPr>
            <a:grpSpLocks/>
          </p:cNvGrpSpPr>
          <p:nvPr/>
        </p:nvGrpSpPr>
        <p:grpSpPr bwMode="auto">
          <a:xfrm>
            <a:off x="0" y="0"/>
            <a:ext cx="182563" cy="6858000"/>
            <a:chOff x="0" y="0"/>
            <a:chExt cx="274320" cy="6858000"/>
          </a:xfrm>
        </p:grpSpPr>
        <p:sp>
          <p:nvSpPr>
            <p:cNvPr id="21" name="Rectangle 20">
              <a:extLst>
                <a:ext uri="{FF2B5EF4-FFF2-40B4-BE49-F238E27FC236}">
                  <a16:creationId xmlns:a16="http://schemas.microsoft.com/office/drawing/2014/main" id="{9D9BE6AB-8865-CF26-3884-348C082BD609}"/>
                </a:ext>
              </a:extLst>
            </p:cNvPr>
            <p:cNvSpPr/>
            <p:nvPr/>
          </p:nvSpPr>
          <p:spPr>
            <a:xfrm>
              <a:off x="32603" y="0"/>
              <a:ext cx="60960"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4" name="Rectangle 13">
              <a:extLst>
                <a:ext uri="{FF2B5EF4-FFF2-40B4-BE49-F238E27FC236}">
                  <a16:creationId xmlns:a16="http://schemas.microsoft.com/office/drawing/2014/main" id="{E640B8D8-FA7A-FDBF-1EA3-CF44A9CE09EA}"/>
                </a:ext>
              </a:extLst>
            </p:cNvPr>
            <p:cNvSpPr/>
            <p:nvPr/>
          </p:nvSpPr>
          <p:spPr>
            <a:xfrm>
              <a:off x="0" y="0"/>
              <a:ext cx="30480" cy="6858000"/>
            </a:xfrm>
            <a:prstGeom prst="rect">
              <a:avLst/>
            </a:prstGeom>
            <a:solidFill>
              <a:srgbClr val="FFFFFF"/>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6" name="Rectangle 15">
              <a:extLst>
                <a:ext uri="{FF2B5EF4-FFF2-40B4-BE49-F238E27FC236}">
                  <a16:creationId xmlns:a16="http://schemas.microsoft.com/office/drawing/2014/main" id="{D014854E-23EF-B13D-70CC-76D670407222}"/>
                </a:ext>
              </a:extLst>
            </p:cNvPr>
            <p:cNvSpPr/>
            <p:nvPr/>
          </p:nvSpPr>
          <p:spPr>
            <a:xfrm>
              <a:off x="914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7" name="Rectangle 16">
              <a:extLst>
                <a:ext uri="{FF2B5EF4-FFF2-40B4-BE49-F238E27FC236}">
                  <a16:creationId xmlns:a16="http://schemas.microsoft.com/office/drawing/2014/main" id="{4300A9B9-66DE-E787-F611-A38E6A829660}"/>
                </a:ext>
              </a:extLst>
            </p:cNvPr>
            <p:cNvSpPr/>
            <p:nvPr/>
          </p:nvSpPr>
          <p:spPr>
            <a:xfrm>
              <a:off x="152400" y="0"/>
              <a:ext cx="18288" cy="6858000"/>
            </a:xfrm>
            <a:prstGeom prst="rect">
              <a:avLst/>
            </a:prstGeom>
            <a:solidFill>
              <a:schemeClr val="bg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8" name="Rectangle 17">
              <a:extLst>
                <a:ext uri="{FF2B5EF4-FFF2-40B4-BE49-F238E27FC236}">
                  <a16:creationId xmlns:a16="http://schemas.microsoft.com/office/drawing/2014/main" id="{CCD33208-2D80-75F1-50E9-394132379FA4}"/>
                </a:ext>
              </a:extLst>
            </p:cNvPr>
            <p:cNvSpPr/>
            <p:nvPr/>
          </p:nvSpPr>
          <p:spPr>
            <a:xfrm>
              <a:off x="182880" y="0"/>
              <a:ext cx="30480" cy="6858000"/>
            </a:xfrm>
            <a:prstGeom prst="rect">
              <a:avLst/>
            </a:prstGeom>
            <a:solidFill>
              <a:schemeClr val="tx2"/>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19" name="Rectangle 18">
              <a:extLst>
                <a:ext uri="{FF2B5EF4-FFF2-40B4-BE49-F238E27FC236}">
                  <a16:creationId xmlns:a16="http://schemas.microsoft.com/office/drawing/2014/main" id="{D379EC80-B751-16F3-3A5E-A936CFBDA88E}"/>
                </a:ext>
              </a:extLst>
            </p:cNvPr>
            <p:cNvSpPr/>
            <p:nvPr/>
          </p:nvSpPr>
          <p:spPr>
            <a:xfrm>
              <a:off x="213360" y="0"/>
              <a:ext cx="30480" cy="6858000"/>
            </a:xfrm>
            <a:prstGeom prst="rect">
              <a:avLst/>
            </a:prstGeom>
            <a:solidFill>
              <a:schemeClr val="accent5"/>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20" name="Rectangle 19">
              <a:extLst>
                <a:ext uri="{FF2B5EF4-FFF2-40B4-BE49-F238E27FC236}">
                  <a16:creationId xmlns:a16="http://schemas.microsoft.com/office/drawing/2014/main" id="{D9B33889-F669-EA91-2FA4-7C2B9036125E}"/>
                </a:ext>
              </a:extLst>
            </p:cNvPr>
            <p:cNvSpPr/>
            <p:nvPr/>
          </p:nvSpPr>
          <p:spPr>
            <a:xfrm>
              <a:off x="243840" y="0"/>
              <a:ext cx="30480" cy="6858000"/>
            </a:xfrm>
            <a:prstGeom prst="rect">
              <a:avLst/>
            </a:prstGeom>
            <a:solidFill>
              <a:schemeClr val="tx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sp>
          <p:nvSpPr>
            <p:cNvPr id="22" name="Rectangle 21">
              <a:extLst>
                <a:ext uri="{FF2B5EF4-FFF2-40B4-BE49-F238E27FC236}">
                  <a16:creationId xmlns:a16="http://schemas.microsoft.com/office/drawing/2014/main" id="{E2B12CA8-6D78-DAD2-078C-2966BA0BB3DB}"/>
                </a:ext>
              </a:extLst>
            </p:cNvPr>
            <p:cNvSpPr/>
            <p:nvPr/>
          </p:nvSpPr>
          <p:spPr>
            <a:xfrm>
              <a:off x="60960" y="0"/>
              <a:ext cx="30480" cy="6858000"/>
            </a:xfrm>
            <a:prstGeom prst="rect">
              <a:avLst/>
            </a:prstGeom>
            <a:solidFill>
              <a:schemeClr val="accent1"/>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a:p>
          </p:txBody>
        </p:sp>
      </p:grpSp>
    </p:spTree>
  </p:cSld>
  <p:clrMap bg1="dk1" tx1="lt1" bg2="dk2" tx2="lt2" accent1="accent1" accent2="accent2" accent3="accent3" accent4="accent4" accent5="accent5" accent6="accent6" hlink="hlink" folHlink="folHlink"/>
  <p:sldLayoutIdLst>
    <p:sldLayoutId id="2147483684" r:id="rId1"/>
    <p:sldLayoutId id="2147483680" r:id="rId2"/>
    <p:sldLayoutId id="2147483685" r:id="rId3"/>
    <p:sldLayoutId id="2147483681" r:id="rId4"/>
    <p:sldLayoutId id="2147483686" r:id="rId5"/>
    <p:sldLayoutId id="2147483687" r:id="rId6"/>
    <p:sldLayoutId id="2147483688" r:id="rId7"/>
    <p:sldLayoutId id="2147483689" r:id="rId8"/>
    <p:sldLayoutId id="2147483690" r:id="rId9"/>
    <p:sldLayoutId id="2147483682" r:id="rId10"/>
    <p:sldLayoutId id="2147483683" r:id="rId11"/>
  </p:sldLayoutIdLst>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Lucida Sans Unicode" panose="020B0602030504020204" pitchFamily="34" charset="0"/>
        </a:defRPr>
      </a:lvl2pPr>
      <a:lvl3pPr algn="l" rtl="0" fontAlgn="base">
        <a:spcBef>
          <a:spcPct val="0"/>
        </a:spcBef>
        <a:spcAft>
          <a:spcPct val="0"/>
        </a:spcAft>
        <a:defRPr sz="3600">
          <a:solidFill>
            <a:schemeClr val="tx1"/>
          </a:solidFill>
          <a:latin typeface="Lucida Sans Unicode" panose="020B0602030504020204" pitchFamily="34" charset="0"/>
        </a:defRPr>
      </a:lvl3pPr>
      <a:lvl4pPr algn="l" rtl="0" fontAlgn="base">
        <a:spcBef>
          <a:spcPct val="0"/>
        </a:spcBef>
        <a:spcAft>
          <a:spcPct val="0"/>
        </a:spcAft>
        <a:defRPr sz="3600">
          <a:solidFill>
            <a:schemeClr val="tx1"/>
          </a:solidFill>
          <a:latin typeface="Lucida Sans Unicode" panose="020B0602030504020204" pitchFamily="34" charset="0"/>
        </a:defRPr>
      </a:lvl4pPr>
      <a:lvl5pPr algn="l" rtl="0" fontAlgn="base">
        <a:spcBef>
          <a:spcPct val="0"/>
        </a:spcBef>
        <a:spcAft>
          <a:spcPct val="0"/>
        </a:spcAft>
        <a:defRPr sz="3600">
          <a:solidFill>
            <a:schemeClr val="tx1"/>
          </a:solidFill>
          <a:latin typeface="Lucida Sans Unicode" panose="020B0602030504020204" pitchFamily="34" charset="0"/>
        </a:defRPr>
      </a:lvl5pPr>
      <a:lvl6pPr marL="457200" algn="l" rtl="0" fontAlgn="base">
        <a:spcBef>
          <a:spcPct val="0"/>
        </a:spcBef>
        <a:spcAft>
          <a:spcPct val="0"/>
        </a:spcAft>
        <a:defRPr sz="3600">
          <a:solidFill>
            <a:schemeClr val="tx1"/>
          </a:solidFill>
          <a:latin typeface="Lucida Sans Unicode" panose="020B0602030504020204" pitchFamily="34" charset="0"/>
        </a:defRPr>
      </a:lvl6pPr>
      <a:lvl7pPr marL="914400" algn="l" rtl="0" fontAlgn="base">
        <a:spcBef>
          <a:spcPct val="0"/>
        </a:spcBef>
        <a:spcAft>
          <a:spcPct val="0"/>
        </a:spcAft>
        <a:defRPr sz="3600">
          <a:solidFill>
            <a:schemeClr val="tx1"/>
          </a:solidFill>
          <a:latin typeface="Lucida Sans Unicode" panose="020B0602030504020204" pitchFamily="34" charset="0"/>
        </a:defRPr>
      </a:lvl7pPr>
      <a:lvl8pPr marL="1371600" algn="l" rtl="0" fontAlgn="base">
        <a:spcBef>
          <a:spcPct val="0"/>
        </a:spcBef>
        <a:spcAft>
          <a:spcPct val="0"/>
        </a:spcAft>
        <a:defRPr sz="3600">
          <a:solidFill>
            <a:schemeClr val="tx1"/>
          </a:solidFill>
          <a:latin typeface="Lucida Sans Unicode" panose="020B0602030504020204" pitchFamily="34" charset="0"/>
        </a:defRPr>
      </a:lvl8pPr>
      <a:lvl9pPr marL="1828800" algn="l" rtl="0" fontAlgn="base">
        <a:spcBef>
          <a:spcPct val="0"/>
        </a:spcBef>
        <a:spcAft>
          <a:spcPct val="0"/>
        </a:spcAft>
        <a:defRPr sz="3600">
          <a:solidFill>
            <a:schemeClr val="tx1"/>
          </a:solidFill>
          <a:latin typeface="Lucida Sans Unicode" panose="020B0602030504020204" pitchFamily="34" charset="0"/>
        </a:defRPr>
      </a:lvl9pPr>
    </p:titleStyle>
    <p:bodyStyle>
      <a:lvl1pPr marL="255588" indent="-228600" algn="l" rtl="0" fontAlgn="base">
        <a:spcBef>
          <a:spcPts val="1500"/>
        </a:spcBef>
        <a:spcAft>
          <a:spcPct val="0"/>
        </a:spcAft>
        <a:buSzPct val="70000"/>
        <a:buFont typeface="Wingdings" panose="05000000000000000000" pitchFamily="2" charset="2"/>
        <a:buChar char="p"/>
        <a:defRPr sz="2000" kern="1200">
          <a:solidFill>
            <a:schemeClr val="tx1"/>
          </a:solidFill>
          <a:latin typeface="+mn-lt"/>
          <a:ea typeface="+mn-ea"/>
          <a:cs typeface="+mn-cs"/>
        </a:defRPr>
      </a:lvl1pPr>
      <a:lvl2pPr marL="484188" indent="-228600" algn="l" rtl="0" fontAlgn="base">
        <a:spcBef>
          <a:spcPts val="1500"/>
        </a:spcBef>
        <a:spcAft>
          <a:spcPct val="0"/>
        </a:spcAft>
        <a:buClr>
          <a:schemeClr val="tx2"/>
        </a:buClr>
        <a:buFont typeface="Arial" panose="020B0604020202020204" pitchFamily="34" charset="0"/>
        <a:buChar char="•"/>
        <a:defRPr kern="1200">
          <a:solidFill>
            <a:schemeClr val="tx1"/>
          </a:solidFill>
          <a:latin typeface="+mn-lt"/>
          <a:ea typeface="+mn-ea"/>
          <a:cs typeface="+mn-cs"/>
        </a:defRPr>
      </a:lvl2pPr>
      <a:lvl3pPr marL="712788" indent="-228600" algn="l" rtl="0" fontAlgn="base">
        <a:spcBef>
          <a:spcPts val="1500"/>
        </a:spcBef>
        <a:spcAft>
          <a:spcPct val="0"/>
        </a:spcAft>
        <a:buClr>
          <a:schemeClr val="tx1"/>
        </a:buClr>
        <a:buSzPct val="70000"/>
        <a:buFont typeface="Wingdings" panose="05000000000000000000" pitchFamily="2" charset="2"/>
        <a:buChar char="p"/>
        <a:defRPr sz="1600" kern="1200">
          <a:solidFill>
            <a:schemeClr val="tx1"/>
          </a:solidFill>
          <a:latin typeface="+mn-lt"/>
          <a:ea typeface="+mn-ea"/>
          <a:cs typeface="+mn-cs"/>
        </a:defRPr>
      </a:lvl3pPr>
      <a:lvl4pPr marL="941388" indent="-228600" algn="l" rtl="0" fontAlgn="base">
        <a:spcBef>
          <a:spcPts val="1500"/>
        </a:spcBef>
        <a:spcAft>
          <a:spcPct val="0"/>
        </a:spcAft>
        <a:buClr>
          <a:schemeClr val="tx2"/>
        </a:buClr>
        <a:buFont typeface="Arial" panose="020B0604020202020204" pitchFamily="34" charset="0"/>
        <a:buChar char="•"/>
        <a:defRPr sz="1600" kern="1200">
          <a:solidFill>
            <a:schemeClr val="tx1"/>
          </a:solidFill>
          <a:latin typeface="+mn-lt"/>
          <a:ea typeface="+mn-ea"/>
          <a:cs typeface="+mn-cs"/>
        </a:defRPr>
      </a:lvl4pPr>
      <a:lvl5pPr marL="1169988" indent="-228600" algn="l" rtl="0" fontAlgn="base">
        <a:spcBef>
          <a:spcPts val="1500"/>
        </a:spcBef>
        <a:spcAft>
          <a:spcPct val="0"/>
        </a:spcAft>
        <a:buClr>
          <a:schemeClr val="tx1"/>
        </a:buClr>
        <a:buSzPct val="70000"/>
        <a:buFont typeface="Wingdings" panose="05000000000000000000" pitchFamily="2" charset="2"/>
        <a:buChar char="p"/>
        <a:defRPr sz="1600" kern="1200">
          <a:solidFill>
            <a:schemeClr val="tx1"/>
          </a:solidFill>
          <a:latin typeface="+mn-lt"/>
          <a:ea typeface="+mn-ea"/>
          <a:cs typeface="+mn-cs"/>
        </a:defRPr>
      </a:lvl5pPr>
      <a:lvl6pPr marL="1399032" indent="-228600" algn="l" defTabSz="914400" rtl="0" eaLnBrk="1" latinLnBrk="0" hangingPunct="1">
        <a:spcBef>
          <a:spcPts val="1500"/>
        </a:spcBef>
        <a:buFont typeface="Arial" pitchFamily="34" charset="0"/>
        <a:buChar char="•"/>
        <a:defRPr sz="1600" kern="1200">
          <a:solidFill>
            <a:schemeClr val="tx1"/>
          </a:solidFill>
          <a:latin typeface="+mn-lt"/>
          <a:ea typeface="+mn-ea"/>
          <a:cs typeface="+mn-cs"/>
        </a:defRPr>
      </a:lvl6pPr>
      <a:lvl7pPr marL="1627632" indent="-228600" algn="l" defTabSz="914400" rtl="0" eaLnBrk="1" latinLnBrk="0" hangingPunct="1">
        <a:spcBef>
          <a:spcPts val="1500"/>
        </a:spcBef>
        <a:buSzPct val="70000"/>
        <a:buFont typeface="Wingdings" pitchFamily="2" charset="2"/>
        <a:buChar char="p"/>
        <a:defRPr sz="1600" kern="1200" baseline="0">
          <a:solidFill>
            <a:schemeClr val="tx1"/>
          </a:solidFill>
          <a:latin typeface="+mn-lt"/>
          <a:ea typeface="+mn-ea"/>
          <a:cs typeface="+mn-cs"/>
        </a:defRPr>
      </a:lvl7pPr>
      <a:lvl8pPr marL="1856232" indent="-228600" algn="l" defTabSz="914400" rtl="0" eaLnBrk="1" latinLnBrk="0" hangingPunct="1">
        <a:spcBef>
          <a:spcPts val="1500"/>
        </a:spcBef>
        <a:buFont typeface="Arial" pitchFamily="34" charset="0"/>
        <a:buChar char="•"/>
        <a:defRPr sz="1600" kern="1200" baseline="0">
          <a:solidFill>
            <a:schemeClr val="tx1"/>
          </a:solidFill>
          <a:latin typeface="+mn-lt"/>
          <a:ea typeface="+mn-ea"/>
          <a:cs typeface="+mn-cs"/>
        </a:defRPr>
      </a:lvl8pPr>
      <a:lvl9pPr marL="2084832" indent="-228600" algn="l" defTabSz="914400" rtl="0" eaLnBrk="1" latinLnBrk="0" hangingPunct="1">
        <a:spcBef>
          <a:spcPts val="1500"/>
        </a:spcBef>
        <a:buSzPct val="70000"/>
        <a:buFont typeface="Wingdings" pitchFamily="2" charset="2"/>
        <a:buChar char="p"/>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64AB-0793-E6DF-4C76-D8B71BDB96BF}"/>
              </a:ext>
            </a:extLst>
          </p:cNvPr>
          <p:cNvSpPr>
            <a:spLocks noGrp="1"/>
          </p:cNvSpPr>
          <p:nvPr>
            <p:ph type="title"/>
          </p:nvPr>
        </p:nvSpPr>
        <p:spPr>
          <a:xfrm>
            <a:off x="228600" y="2590800"/>
            <a:ext cx="8839200" cy="4267200"/>
          </a:xfrm>
        </p:spPr>
        <p:txBody>
          <a:bodyPr/>
          <a:lstStyle/>
          <a:p>
            <a:pPr algn="ctr" fontAlgn="auto">
              <a:spcAft>
                <a:spcPts val="0"/>
              </a:spcAft>
              <a:defRPr/>
            </a:pPr>
            <a: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1 Timothy 1:3-20</a:t>
            </a:r>
            <a:b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b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b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b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b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lang="en-US" sz="2000"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(All Scriptures NASB 1995 unless otherwise noted)</a:t>
            </a:r>
          </a:p>
        </p:txBody>
      </p:sp>
      <p:sp>
        <p:nvSpPr>
          <p:cNvPr id="3" name="Content Placeholder 2">
            <a:extLst>
              <a:ext uri="{FF2B5EF4-FFF2-40B4-BE49-F238E27FC236}">
                <a16:creationId xmlns:a16="http://schemas.microsoft.com/office/drawing/2014/main" id="{5BE5E9B8-4394-3C4D-1011-91C9459DD155}"/>
              </a:ext>
            </a:extLst>
          </p:cNvPr>
          <p:cNvSpPr>
            <a:spLocks noGrp="1"/>
          </p:cNvSpPr>
          <p:nvPr>
            <p:ph idx="1"/>
          </p:nvPr>
        </p:nvSpPr>
        <p:spPr>
          <a:xfrm>
            <a:off x="228600" y="1524000"/>
            <a:ext cx="8686800" cy="1312862"/>
          </a:xfrm>
        </p:spPr>
        <p:txBody>
          <a:bodyPr rtlCol="0">
            <a:normAutofit/>
          </a:bodyPr>
          <a:lstStyle/>
          <a:p>
            <a:pPr marL="0" indent="0" algn="ctr" fontAlgn="auto">
              <a:spcAft>
                <a:spcPts val="0"/>
              </a:spcAft>
              <a:buFont typeface="Wingdings" panose="05000000000000000000" pitchFamily="2" charset="2"/>
              <a:buNone/>
              <a:defRPr/>
            </a:pPr>
            <a:r>
              <a:rPr lang="en-US" sz="4400" b="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Contending For The Faith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91CA-B4B0-D828-CB31-0F5A465D78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272ED-11DD-0A9D-E07C-B0AFD6B1B90B}"/>
              </a:ext>
            </a:extLst>
          </p:cNvPr>
          <p:cNvSpPr>
            <a:spLocks noGrp="1"/>
          </p:cNvSpPr>
          <p:nvPr>
            <p:ph type="title"/>
          </p:nvPr>
        </p:nvSpPr>
        <p:spPr>
          <a:xfrm>
            <a:off x="640080" y="1676400"/>
            <a:ext cx="7894320" cy="3886200"/>
          </a:xfrm>
        </p:spPr>
        <p:txBody>
          <a:bodyPr/>
          <a:lstStyle/>
          <a:p>
            <a:pPr algn="ctr" fontAlgn="auto">
              <a:spcAft>
                <a:spcPts val="0"/>
              </a:spcAft>
              <a:defRPr/>
            </a:pPr>
            <a:r>
              <a:rPr lang="en-US"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“This command I entrust to you, Timothy, my son, in accordance with the prophecies previously made concerning you, that by them you fight the good fight …”</a:t>
            </a:r>
            <a:br>
              <a:rPr lang="en-US"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lang="en-US" b="1" dirty="0">
                <a:solidFill>
                  <a:srgbClr val="FF0000"/>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(1 Timothy 1:18)</a:t>
            </a:r>
          </a:p>
        </p:txBody>
      </p:sp>
      <p:sp>
        <p:nvSpPr>
          <p:cNvPr id="3" name="Content Placeholder 2">
            <a:extLst>
              <a:ext uri="{FF2B5EF4-FFF2-40B4-BE49-F238E27FC236}">
                <a16:creationId xmlns:a16="http://schemas.microsoft.com/office/drawing/2014/main" id="{94246F99-366A-EF8D-4D74-3FCD7C626C22}"/>
              </a:ext>
            </a:extLst>
          </p:cNvPr>
          <p:cNvSpPr>
            <a:spLocks noGrp="1"/>
          </p:cNvSpPr>
          <p:nvPr>
            <p:ph idx="1"/>
          </p:nvPr>
        </p:nvSpPr>
        <p:spPr>
          <a:xfrm>
            <a:off x="228600" y="228600"/>
            <a:ext cx="8686800" cy="1312862"/>
          </a:xfrm>
        </p:spPr>
        <p:txBody>
          <a:bodyPr rtlCol="0">
            <a:normAutofit/>
          </a:bodyPr>
          <a:lstStyle/>
          <a:p>
            <a:pPr marL="0" indent="0" algn="ctr" fontAlgn="auto">
              <a:spcAft>
                <a:spcPts val="0"/>
              </a:spcAft>
              <a:buFont typeface="Wingdings" panose="05000000000000000000" pitchFamily="2" charset="2"/>
              <a:buNone/>
              <a:defRPr/>
            </a:pPr>
            <a:r>
              <a:rPr lang="en-US" sz="4400" b="1" i="1"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“…Fight the good fight…”</a:t>
            </a:r>
          </a:p>
        </p:txBody>
      </p:sp>
    </p:spTree>
    <p:extLst>
      <p:ext uri="{BB962C8B-B14F-4D97-AF65-F5344CB8AC3E}">
        <p14:creationId xmlns:p14="http://schemas.microsoft.com/office/powerpoint/2010/main" val="383934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8C37007-9B54-7E90-4468-CD6707099881}"/>
              </a:ext>
            </a:extLst>
          </p:cNvPr>
          <p:cNvSpPr>
            <a:spLocks noGrp="1" noChangeArrowheads="1"/>
          </p:cNvSpPr>
          <p:nvPr>
            <p:ph type="title"/>
          </p:nvPr>
        </p:nvSpPr>
        <p:spPr>
          <a:xfrm>
            <a:off x="685800" y="1"/>
            <a:ext cx="7772400" cy="609600"/>
          </a:xfrm>
        </p:spPr>
        <p:txBody>
          <a:bodyPr/>
          <a:lstStyle/>
          <a:p>
            <a:pPr algn="ctr" fontAlgn="auto">
              <a:spcAft>
                <a:spcPts val="0"/>
              </a:spcAft>
              <a:defRPr/>
            </a:pPr>
            <a:r>
              <a:rPr lang="en-US" sz="2800" b="1" dirty="0">
                <a:latin typeface="Verdana" panose="020B0604030504040204" pitchFamily="34" charset="0"/>
                <a:ea typeface="Verdana" panose="020B0604030504040204" pitchFamily="34" charset="0"/>
              </a:rPr>
              <a:t>Why Fight The Good Fight?</a:t>
            </a:r>
            <a:endParaRPr lang="en-US" sz="2800" b="1" dirty="0">
              <a:solidFill>
                <a:srgbClr val="FF0000"/>
              </a:solidFill>
              <a:latin typeface="Verdana" panose="020B0604030504040204" pitchFamily="34" charset="0"/>
              <a:ea typeface="Verdana" panose="020B0604030504040204" pitchFamily="34" charset="0"/>
            </a:endParaRPr>
          </a:p>
        </p:txBody>
      </p:sp>
      <p:sp>
        <p:nvSpPr>
          <p:cNvPr id="10245" name="Rectangle 3">
            <a:extLst>
              <a:ext uri="{FF2B5EF4-FFF2-40B4-BE49-F238E27FC236}">
                <a16:creationId xmlns:a16="http://schemas.microsoft.com/office/drawing/2014/main" id="{E58E6837-E44D-717A-AD76-85C489FDDBA9}"/>
              </a:ext>
            </a:extLst>
          </p:cNvPr>
          <p:cNvSpPr>
            <a:spLocks noGrp="1" noChangeArrowheads="1"/>
          </p:cNvSpPr>
          <p:nvPr>
            <p:ph idx="1"/>
          </p:nvPr>
        </p:nvSpPr>
        <p:spPr>
          <a:xfrm>
            <a:off x="304800" y="642258"/>
            <a:ext cx="8534400" cy="5643465"/>
          </a:xfrm>
        </p:spPr>
        <p:txBody>
          <a:bodyPr/>
          <a:lstStyle/>
          <a:p>
            <a:pPr marL="0" indent="0">
              <a:buNone/>
            </a:pPr>
            <a:r>
              <a:rPr lang="en-US" altLang="en-US" sz="2600" dirty="0">
                <a:latin typeface="Verdana" panose="020B0604030504040204" pitchFamily="34" charset="0"/>
                <a:ea typeface="Verdana" panose="020B0604030504040204" pitchFamily="34" charset="0"/>
                <a:cs typeface="Aparajita" panose="020B0502040204020203" pitchFamily="18" charset="0"/>
              </a:rPr>
              <a:t>1. Because some will </a:t>
            </a:r>
            <a:r>
              <a:rPr lang="en-US" altLang="en-US" sz="2600" b="1" dirty="0">
                <a:latin typeface="Verdana" panose="020B0604030504040204" pitchFamily="34" charset="0"/>
                <a:ea typeface="Verdana" panose="020B0604030504040204" pitchFamily="34" charset="0"/>
                <a:cs typeface="Aparajita" panose="020B0502040204020203" pitchFamily="18" charset="0"/>
              </a:rPr>
              <a:t>teach</a:t>
            </a:r>
            <a:r>
              <a:rPr lang="en-US" altLang="en-US" sz="2600" dirty="0">
                <a:latin typeface="Verdana" panose="020B0604030504040204" pitchFamily="34" charset="0"/>
                <a:ea typeface="Verdana" panose="020B0604030504040204" pitchFamily="34" charset="0"/>
                <a:cs typeface="Aparajita" panose="020B0502040204020203" pitchFamily="18" charset="0"/>
              </a:rPr>
              <a:t> </a:t>
            </a:r>
            <a:r>
              <a:rPr lang="en-US" altLang="en-US" sz="2600" b="1" dirty="0">
                <a:latin typeface="Verdana" panose="020B0604030504040204" pitchFamily="34" charset="0"/>
                <a:ea typeface="Verdana" panose="020B0604030504040204" pitchFamily="34" charset="0"/>
                <a:cs typeface="Aparajita" panose="020B0502040204020203" pitchFamily="18" charset="0"/>
              </a:rPr>
              <a:t>strange doctrines, </a:t>
            </a:r>
            <a:r>
              <a:rPr lang="en-US" altLang="en-US" sz="2600" dirty="0">
                <a:latin typeface="Verdana" panose="020B0604030504040204" pitchFamily="34" charset="0"/>
                <a:ea typeface="Verdana" panose="020B0604030504040204" pitchFamily="34" charset="0"/>
                <a:cs typeface="Aparajita" panose="020B0502040204020203" pitchFamily="18" charset="0"/>
              </a:rPr>
              <a:t>not even understanding what they’re teaching.</a:t>
            </a:r>
          </a:p>
          <a:p>
            <a:pPr marL="0" indent="0" algn="ctr">
              <a:buNone/>
            </a:pPr>
            <a:r>
              <a:rPr lang="en-US" altLang="en-US" sz="2300" i="1" dirty="0">
                <a:latin typeface="Verdana" panose="020B0604030504040204" pitchFamily="34" charset="0"/>
                <a:ea typeface="Verdana" panose="020B0604030504040204" pitchFamily="34" charset="0"/>
                <a:cs typeface="Aparajita" panose="020B0502040204020203" pitchFamily="18" charset="0"/>
              </a:rPr>
              <a:t>“As I urged you upon my departure for Macedonia, remain on at Ephesus so that you may instruct certain men not to teach </a:t>
            </a:r>
            <a:r>
              <a:rPr lang="en-US" altLang="en-US" sz="2300" b="1" i="1" dirty="0">
                <a:latin typeface="Verdana" panose="020B0604030504040204" pitchFamily="34" charset="0"/>
                <a:ea typeface="Verdana" panose="020B0604030504040204" pitchFamily="34" charset="0"/>
                <a:cs typeface="Aparajita" panose="020B0502040204020203" pitchFamily="18" charset="0"/>
              </a:rPr>
              <a:t>strange doctrines</a:t>
            </a:r>
            <a:r>
              <a:rPr lang="en-US" altLang="en-US" sz="2300" i="1" dirty="0">
                <a:latin typeface="Verdana" panose="020B0604030504040204" pitchFamily="34" charset="0"/>
                <a:ea typeface="Verdana" panose="020B0604030504040204" pitchFamily="34" charset="0"/>
                <a:cs typeface="Aparajita" panose="020B0502040204020203" pitchFamily="18" charset="0"/>
              </a:rPr>
              <a:t>, nor to pay attention to myths and endless genealogies, which give rise to </a:t>
            </a:r>
            <a:r>
              <a:rPr lang="en-US" altLang="en-US" sz="2300" b="1" i="1" dirty="0">
                <a:latin typeface="Verdana" panose="020B0604030504040204" pitchFamily="34" charset="0"/>
                <a:ea typeface="Verdana" panose="020B0604030504040204" pitchFamily="34" charset="0"/>
                <a:cs typeface="Aparajita" panose="020B0502040204020203" pitchFamily="18" charset="0"/>
              </a:rPr>
              <a:t>mere speculation </a:t>
            </a:r>
            <a:r>
              <a:rPr lang="en-US" altLang="en-US" sz="2300" i="1" dirty="0">
                <a:latin typeface="Verdana" panose="020B0604030504040204" pitchFamily="34" charset="0"/>
                <a:ea typeface="Verdana" panose="020B0604030504040204" pitchFamily="34" charset="0"/>
                <a:cs typeface="Aparajita" panose="020B0502040204020203" pitchFamily="18" charset="0"/>
              </a:rPr>
              <a:t>rather than furthering the administration of God which is by faith. But the goal of our instruction is love from a pure heart and a good conscience and a sincere faith. For some men, straying from these things, have turned aside to </a:t>
            </a:r>
            <a:r>
              <a:rPr lang="en-US" altLang="en-US" sz="2300" b="1" i="1" dirty="0">
                <a:latin typeface="Verdana" panose="020B0604030504040204" pitchFamily="34" charset="0"/>
                <a:ea typeface="Verdana" panose="020B0604030504040204" pitchFamily="34" charset="0"/>
                <a:cs typeface="Aparajita" panose="020B0502040204020203" pitchFamily="18" charset="0"/>
              </a:rPr>
              <a:t>fruitless discussion</a:t>
            </a:r>
            <a:r>
              <a:rPr lang="en-US" altLang="en-US" sz="2300" i="1" dirty="0">
                <a:latin typeface="Verdana" panose="020B0604030504040204" pitchFamily="34" charset="0"/>
                <a:ea typeface="Verdana" panose="020B0604030504040204" pitchFamily="34" charset="0"/>
                <a:cs typeface="Aparajita" panose="020B0502040204020203" pitchFamily="18" charset="0"/>
              </a:rPr>
              <a:t>, wanting to be teachers of the Law, even though they do not understand either what they are saying or the matters about which they make confident assertions.”</a:t>
            </a:r>
            <a:r>
              <a:rPr lang="en-US" altLang="en-US" sz="2300" dirty="0">
                <a:latin typeface="Verdana" panose="020B0604030504040204" pitchFamily="34" charset="0"/>
                <a:ea typeface="Verdana" panose="020B0604030504040204" pitchFamily="34" charset="0"/>
                <a:cs typeface="Aparajita" panose="020B0502040204020203" pitchFamily="18" charset="0"/>
              </a:rPr>
              <a:t> </a:t>
            </a:r>
            <a:r>
              <a:rPr lang="en-US" altLang="en-US" sz="2300" b="1" dirty="0">
                <a:solidFill>
                  <a:srgbClr val="FF0000"/>
                </a:solidFill>
                <a:latin typeface="Verdana" panose="020B0604030504040204" pitchFamily="34" charset="0"/>
                <a:ea typeface="Verdana" panose="020B0604030504040204" pitchFamily="34" charset="0"/>
                <a:cs typeface="Aparajita" panose="020B0502040204020203" pitchFamily="18" charset="0"/>
              </a:rPr>
              <a:t>(1 Timothy 1:3-7)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fade">
                                      <p:cBhvr>
                                        <p:cTn id="7" dur="1000"/>
                                        <p:tgtEl>
                                          <p:spTgt spid="10245">
                                            <p:txEl>
                                              <p:pRg st="0" end="0"/>
                                            </p:txEl>
                                          </p:spTgt>
                                        </p:tgtEl>
                                      </p:cBhvr>
                                    </p:animEffect>
                                    <p:anim calcmode="lin" valueType="num">
                                      <p:cBhvr>
                                        <p:cTn id="8" dur="1000" fill="hold"/>
                                        <p:tgtEl>
                                          <p:spTgt spid="1024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5">
                                            <p:txEl>
                                              <p:pRg st="1" end="1"/>
                                            </p:txEl>
                                          </p:spTgt>
                                        </p:tgtEl>
                                        <p:attrNameLst>
                                          <p:attrName>style.visibility</p:attrName>
                                        </p:attrNameLst>
                                      </p:cBhvr>
                                      <p:to>
                                        <p:strVal val="visible"/>
                                      </p:to>
                                    </p:set>
                                    <p:animEffect transition="in" filter="fade">
                                      <p:cBhvr>
                                        <p:cTn id="14" dur="1000"/>
                                        <p:tgtEl>
                                          <p:spTgt spid="10245">
                                            <p:txEl>
                                              <p:pRg st="1" end="1"/>
                                            </p:txEl>
                                          </p:spTgt>
                                        </p:tgtEl>
                                      </p:cBhvr>
                                    </p:animEffect>
                                    <p:anim calcmode="lin" valueType="num">
                                      <p:cBhvr>
                                        <p:cTn id="15" dur="1000" fill="hold"/>
                                        <p:tgtEl>
                                          <p:spTgt spid="1024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D22E9-47FE-C38A-3A57-B2775AFB9FC5}"/>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2A83865A-2D9F-4BB4-EA74-E49F147AAA85}"/>
              </a:ext>
            </a:extLst>
          </p:cNvPr>
          <p:cNvSpPr>
            <a:spLocks noGrp="1" noChangeArrowheads="1"/>
          </p:cNvSpPr>
          <p:nvPr>
            <p:ph type="title"/>
          </p:nvPr>
        </p:nvSpPr>
        <p:spPr>
          <a:xfrm>
            <a:off x="685800" y="1"/>
            <a:ext cx="7772400" cy="609600"/>
          </a:xfrm>
        </p:spPr>
        <p:txBody>
          <a:bodyPr/>
          <a:lstStyle/>
          <a:p>
            <a:pPr algn="ctr" fontAlgn="auto">
              <a:spcAft>
                <a:spcPts val="0"/>
              </a:spcAft>
              <a:defRPr/>
            </a:pPr>
            <a:r>
              <a:rPr lang="en-US" sz="2800" b="1" dirty="0">
                <a:latin typeface="Verdana" panose="020B0604030504040204" pitchFamily="34" charset="0"/>
                <a:ea typeface="Verdana" panose="020B0604030504040204" pitchFamily="34" charset="0"/>
              </a:rPr>
              <a:t>Why Fight The Good Fight?</a:t>
            </a:r>
            <a:endParaRPr lang="en-US" sz="2800" b="1" dirty="0">
              <a:solidFill>
                <a:srgbClr val="FF0000"/>
              </a:solidFill>
              <a:latin typeface="Verdana" panose="020B0604030504040204" pitchFamily="34" charset="0"/>
              <a:ea typeface="Verdana" panose="020B0604030504040204" pitchFamily="34" charset="0"/>
            </a:endParaRPr>
          </a:p>
        </p:txBody>
      </p:sp>
      <p:sp>
        <p:nvSpPr>
          <p:cNvPr id="10245" name="Rectangle 3">
            <a:extLst>
              <a:ext uri="{FF2B5EF4-FFF2-40B4-BE49-F238E27FC236}">
                <a16:creationId xmlns:a16="http://schemas.microsoft.com/office/drawing/2014/main" id="{ADA8A764-F530-CCD1-CA38-26AE87696BF0}"/>
              </a:ext>
            </a:extLst>
          </p:cNvPr>
          <p:cNvSpPr>
            <a:spLocks noGrp="1" noChangeArrowheads="1"/>
          </p:cNvSpPr>
          <p:nvPr>
            <p:ph idx="1"/>
          </p:nvPr>
        </p:nvSpPr>
        <p:spPr>
          <a:xfrm>
            <a:off x="304800" y="685800"/>
            <a:ext cx="8534400" cy="6019800"/>
          </a:xfrm>
        </p:spPr>
        <p:txBody>
          <a:bodyPr/>
          <a:lstStyle/>
          <a:p>
            <a:pPr marL="0" indent="0">
              <a:buNone/>
            </a:pPr>
            <a:r>
              <a:rPr lang="en-US" altLang="en-US" sz="2600" dirty="0">
                <a:latin typeface="Verdana" panose="020B0604030504040204" pitchFamily="34" charset="0"/>
                <a:ea typeface="Verdana" panose="020B0604030504040204" pitchFamily="34" charset="0"/>
                <a:cs typeface="Aparajita" panose="020B0502040204020203" pitchFamily="18" charset="0"/>
              </a:rPr>
              <a:t>2. Because some will </a:t>
            </a:r>
            <a:r>
              <a:rPr lang="en-US" altLang="en-US" sz="2600" b="1" dirty="0">
                <a:latin typeface="Verdana" panose="020B0604030504040204" pitchFamily="34" charset="0"/>
                <a:ea typeface="Verdana" panose="020B0604030504040204" pitchFamily="34" charset="0"/>
                <a:cs typeface="Aparajita" panose="020B0502040204020203" pitchFamily="18" charset="0"/>
              </a:rPr>
              <a:t>practice things contrary</a:t>
            </a:r>
            <a:r>
              <a:rPr lang="en-US" altLang="en-US" sz="2600" dirty="0">
                <a:latin typeface="Verdana" panose="020B0604030504040204" pitchFamily="34" charset="0"/>
                <a:ea typeface="Verdana" panose="020B0604030504040204" pitchFamily="34" charset="0"/>
                <a:cs typeface="Aparajita" panose="020B0502040204020203" pitchFamily="18" charset="0"/>
              </a:rPr>
              <a:t> to God’s will.</a:t>
            </a:r>
          </a:p>
          <a:p>
            <a:pPr marL="0" indent="0" algn="ctr">
              <a:buNone/>
            </a:pPr>
            <a:r>
              <a:rPr lang="en-US" altLang="en-US" sz="2600" i="1" dirty="0">
                <a:latin typeface="Verdana" panose="020B0604030504040204" pitchFamily="34" charset="0"/>
                <a:ea typeface="Verdana" panose="020B0604030504040204" pitchFamily="34" charset="0"/>
                <a:cs typeface="Aparajita" panose="020B0502040204020203" pitchFamily="18" charset="0"/>
              </a:rPr>
              <a:t>“But we know that the Law is good, if one uses it lawfully, realizing the fact that law is not made for a righteous person, but for those who are lawless and rebellious, for the ungodly and sinners, for the unholy and profane, for those who kill their fathers or mothers, for murderers and immoral men and homosexuals and kidnappers and liars and perjurers, and whatever else is </a:t>
            </a:r>
            <a:r>
              <a:rPr lang="en-US" altLang="en-US" sz="2600" b="1" i="1" dirty="0">
                <a:latin typeface="Verdana" panose="020B0604030504040204" pitchFamily="34" charset="0"/>
                <a:ea typeface="Verdana" panose="020B0604030504040204" pitchFamily="34" charset="0"/>
                <a:cs typeface="Aparajita" panose="020B0502040204020203" pitchFamily="18" charset="0"/>
              </a:rPr>
              <a:t>contrary to sound teaching</a:t>
            </a:r>
            <a:r>
              <a:rPr lang="en-US" altLang="en-US" sz="2600" i="1" dirty="0">
                <a:latin typeface="Verdana" panose="020B0604030504040204" pitchFamily="34" charset="0"/>
                <a:ea typeface="Verdana" panose="020B0604030504040204" pitchFamily="34" charset="0"/>
                <a:cs typeface="Aparajita" panose="020B0502040204020203" pitchFamily="18" charset="0"/>
              </a:rPr>
              <a:t>, according to the glorious gospel of the blessed God, with which I have been entrusted.”</a:t>
            </a:r>
            <a:r>
              <a:rPr lang="en-US" altLang="en-US" sz="2600" dirty="0">
                <a:latin typeface="Verdana" panose="020B0604030504040204" pitchFamily="34" charset="0"/>
                <a:ea typeface="Verdana" panose="020B0604030504040204" pitchFamily="34" charset="0"/>
                <a:cs typeface="Aparajita" panose="020B0502040204020203" pitchFamily="18" charset="0"/>
              </a:rPr>
              <a:t> </a:t>
            </a:r>
            <a:br>
              <a:rPr lang="en-US" altLang="en-US" sz="2600" dirty="0">
                <a:latin typeface="Verdana" panose="020B0604030504040204" pitchFamily="34" charset="0"/>
                <a:ea typeface="Verdana" panose="020B0604030504040204" pitchFamily="34" charset="0"/>
                <a:cs typeface="Aparajita" panose="020B0502040204020203" pitchFamily="18" charset="0"/>
              </a:rPr>
            </a:br>
            <a:r>
              <a:rPr lang="en-US" altLang="en-US" sz="2600" b="1" dirty="0">
                <a:solidFill>
                  <a:srgbClr val="FF0000"/>
                </a:solidFill>
                <a:latin typeface="Verdana" panose="020B0604030504040204" pitchFamily="34" charset="0"/>
                <a:ea typeface="Verdana" panose="020B0604030504040204" pitchFamily="34" charset="0"/>
                <a:cs typeface="Aparajita" panose="020B0502040204020203" pitchFamily="18" charset="0"/>
              </a:rPr>
              <a:t>(1 Timothy 1:8-11)</a:t>
            </a:r>
          </a:p>
        </p:txBody>
      </p:sp>
    </p:spTree>
    <p:extLst>
      <p:ext uri="{BB962C8B-B14F-4D97-AF65-F5344CB8AC3E}">
        <p14:creationId xmlns:p14="http://schemas.microsoft.com/office/powerpoint/2010/main" val="409106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fade">
                                      <p:cBhvr>
                                        <p:cTn id="7" dur="1000"/>
                                        <p:tgtEl>
                                          <p:spTgt spid="10245">
                                            <p:txEl>
                                              <p:pRg st="0" end="0"/>
                                            </p:txEl>
                                          </p:spTgt>
                                        </p:tgtEl>
                                      </p:cBhvr>
                                    </p:animEffect>
                                    <p:anim calcmode="lin" valueType="num">
                                      <p:cBhvr>
                                        <p:cTn id="8" dur="1000" fill="hold"/>
                                        <p:tgtEl>
                                          <p:spTgt spid="1024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5">
                                            <p:txEl>
                                              <p:pRg st="1" end="1"/>
                                            </p:txEl>
                                          </p:spTgt>
                                        </p:tgtEl>
                                        <p:attrNameLst>
                                          <p:attrName>style.visibility</p:attrName>
                                        </p:attrNameLst>
                                      </p:cBhvr>
                                      <p:to>
                                        <p:strVal val="visible"/>
                                      </p:to>
                                    </p:set>
                                    <p:animEffect transition="in" filter="fade">
                                      <p:cBhvr>
                                        <p:cTn id="14" dur="1000"/>
                                        <p:tgtEl>
                                          <p:spTgt spid="10245">
                                            <p:txEl>
                                              <p:pRg st="1" end="1"/>
                                            </p:txEl>
                                          </p:spTgt>
                                        </p:tgtEl>
                                      </p:cBhvr>
                                    </p:animEffect>
                                    <p:anim calcmode="lin" valueType="num">
                                      <p:cBhvr>
                                        <p:cTn id="15" dur="1000" fill="hold"/>
                                        <p:tgtEl>
                                          <p:spTgt spid="1024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96852-E32A-E1C6-45F9-DCB9A558AC8A}"/>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4A4E4808-06E7-25A1-2F96-F9A966423A5B}"/>
              </a:ext>
            </a:extLst>
          </p:cNvPr>
          <p:cNvSpPr>
            <a:spLocks noGrp="1" noChangeArrowheads="1"/>
          </p:cNvSpPr>
          <p:nvPr>
            <p:ph type="title"/>
          </p:nvPr>
        </p:nvSpPr>
        <p:spPr>
          <a:xfrm>
            <a:off x="685800" y="1"/>
            <a:ext cx="7772400" cy="609600"/>
          </a:xfrm>
        </p:spPr>
        <p:txBody>
          <a:bodyPr/>
          <a:lstStyle/>
          <a:p>
            <a:pPr algn="ctr" fontAlgn="auto">
              <a:spcAft>
                <a:spcPts val="0"/>
              </a:spcAft>
              <a:defRPr/>
            </a:pPr>
            <a:r>
              <a:rPr lang="en-US" sz="2800" b="1" dirty="0">
                <a:latin typeface="Verdana" panose="020B0604030504040204" pitchFamily="34" charset="0"/>
                <a:ea typeface="Verdana" panose="020B0604030504040204" pitchFamily="34" charset="0"/>
              </a:rPr>
              <a:t>Why Fight The Good Fight?</a:t>
            </a:r>
            <a:endParaRPr lang="en-US" sz="2800" b="1" dirty="0">
              <a:solidFill>
                <a:srgbClr val="FF0000"/>
              </a:solidFill>
              <a:latin typeface="Verdana" panose="020B0604030504040204" pitchFamily="34" charset="0"/>
              <a:ea typeface="Verdana" panose="020B0604030504040204" pitchFamily="34" charset="0"/>
            </a:endParaRPr>
          </a:p>
        </p:txBody>
      </p:sp>
      <p:sp>
        <p:nvSpPr>
          <p:cNvPr id="10245" name="Rectangle 3">
            <a:extLst>
              <a:ext uri="{FF2B5EF4-FFF2-40B4-BE49-F238E27FC236}">
                <a16:creationId xmlns:a16="http://schemas.microsoft.com/office/drawing/2014/main" id="{C47E3100-0297-7932-26CA-2C6C259D1A56}"/>
              </a:ext>
            </a:extLst>
          </p:cNvPr>
          <p:cNvSpPr>
            <a:spLocks noGrp="1" noChangeArrowheads="1"/>
          </p:cNvSpPr>
          <p:nvPr>
            <p:ph idx="1"/>
          </p:nvPr>
        </p:nvSpPr>
        <p:spPr>
          <a:xfrm>
            <a:off x="304800" y="533400"/>
            <a:ext cx="8534400" cy="6248400"/>
          </a:xfrm>
        </p:spPr>
        <p:txBody>
          <a:bodyPr/>
          <a:lstStyle/>
          <a:p>
            <a:pPr marL="0" indent="0">
              <a:buNone/>
            </a:pPr>
            <a:r>
              <a:rPr lang="en-US" altLang="en-US" sz="2600" dirty="0">
                <a:latin typeface="Verdana" panose="020B0604030504040204" pitchFamily="34" charset="0"/>
                <a:ea typeface="Verdana" panose="020B0604030504040204" pitchFamily="34" charset="0"/>
                <a:cs typeface="Aparajita" panose="020B0502040204020203" pitchFamily="18" charset="0"/>
              </a:rPr>
              <a:t>3. Paul personally understood </a:t>
            </a:r>
            <a:r>
              <a:rPr lang="en-US" altLang="en-US" sz="2600" b="1" dirty="0">
                <a:latin typeface="Verdana" panose="020B0604030504040204" pitchFamily="34" charset="0"/>
                <a:ea typeface="Verdana" panose="020B0604030504040204" pitchFamily="34" charset="0"/>
                <a:cs typeface="Aparajita" panose="020B0502040204020203" pitchFamily="18" charset="0"/>
              </a:rPr>
              <a:t>what the truth of God’s word can accomplish</a:t>
            </a:r>
            <a:r>
              <a:rPr lang="en-US" altLang="en-US" sz="2600" dirty="0">
                <a:latin typeface="Verdana" panose="020B0604030504040204" pitchFamily="34" charset="0"/>
                <a:ea typeface="Verdana" panose="020B0604030504040204" pitchFamily="34" charset="0"/>
                <a:cs typeface="Aparajita" panose="020B0502040204020203" pitchFamily="18" charset="0"/>
              </a:rPr>
              <a:t>.</a:t>
            </a:r>
          </a:p>
          <a:p>
            <a:pPr marL="0" indent="0" algn="ctr">
              <a:buNone/>
            </a:pPr>
            <a:r>
              <a:rPr lang="en-US" altLang="en-US" sz="2200" i="1" dirty="0">
                <a:latin typeface="Verdana" panose="020B0604030504040204" pitchFamily="34" charset="0"/>
                <a:ea typeface="Verdana" panose="020B0604030504040204" pitchFamily="34" charset="0"/>
                <a:cs typeface="Aparajita" panose="020B0502040204020203" pitchFamily="18" charset="0"/>
              </a:rPr>
              <a:t>“I thank Christ Jesus our Lord, who has strengthened me, because He considered me faithful, putting me into service, even though I was formerly a blasphemer and a persecutor and a violent aggressor. Yet I was shown mercy because I acted ignorantly in unbelief; and the grace of our Lord was more than abundant, with the faith and love which are found in Christ Jesus. It is a trustworthy statement, deserving full acceptance, that Christ Jesus came into the world to save sinners, among whom I am foremost of all. Yet for this reason I found mercy, so that in me as the foremost, Jesus Christ might demonstrate His perfect patience as an example for those who would believe in Him for eternal life. Now to the King eternal, immortal, invisible, the only God, be honor and glory forever and ever. Amen.”</a:t>
            </a:r>
            <a:r>
              <a:rPr lang="en-US" altLang="en-US" sz="2200" dirty="0">
                <a:latin typeface="Verdana" panose="020B0604030504040204" pitchFamily="34" charset="0"/>
                <a:ea typeface="Verdana" panose="020B0604030504040204" pitchFamily="34" charset="0"/>
                <a:cs typeface="Aparajita" panose="020B0502040204020203" pitchFamily="18" charset="0"/>
              </a:rPr>
              <a:t> </a:t>
            </a:r>
            <a:r>
              <a:rPr lang="en-US" altLang="en-US" sz="2200" b="1" dirty="0">
                <a:solidFill>
                  <a:srgbClr val="FF0000"/>
                </a:solidFill>
                <a:latin typeface="Verdana" panose="020B0604030504040204" pitchFamily="34" charset="0"/>
                <a:ea typeface="Verdana" panose="020B0604030504040204" pitchFamily="34" charset="0"/>
                <a:cs typeface="Aparajita" panose="020B0502040204020203" pitchFamily="18" charset="0"/>
              </a:rPr>
              <a:t>(1 Timothy 1:12-17)</a:t>
            </a:r>
          </a:p>
        </p:txBody>
      </p:sp>
    </p:spTree>
    <p:extLst>
      <p:ext uri="{BB962C8B-B14F-4D97-AF65-F5344CB8AC3E}">
        <p14:creationId xmlns:p14="http://schemas.microsoft.com/office/powerpoint/2010/main" val="383934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fade">
                                      <p:cBhvr>
                                        <p:cTn id="7" dur="1000"/>
                                        <p:tgtEl>
                                          <p:spTgt spid="10245">
                                            <p:txEl>
                                              <p:pRg st="0" end="0"/>
                                            </p:txEl>
                                          </p:spTgt>
                                        </p:tgtEl>
                                      </p:cBhvr>
                                    </p:animEffect>
                                    <p:anim calcmode="lin" valueType="num">
                                      <p:cBhvr>
                                        <p:cTn id="8" dur="1000" fill="hold"/>
                                        <p:tgtEl>
                                          <p:spTgt spid="1024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5">
                                            <p:txEl>
                                              <p:pRg st="1" end="1"/>
                                            </p:txEl>
                                          </p:spTgt>
                                        </p:tgtEl>
                                        <p:attrNameLst>
                                          <p:attrName>style.visibility</p:attrName>
                                        </p:attrNameLst>
                                      </p:cBhvr>
                                      <p:to>
                                        <p:strVal val="visible"/>
                                      </p:to>
                                    </p:set>
                                    <p:animEffect transition="in" filter="fade">
                                      <p:cBhvr>
                                        <p:cTn id="14" dur="1000"/>
                                        <p:tgtEl>
                                          <p:spTgt spid="10245">
                                            <p:txEl>
                                              <p:pRg st="1" end="1"/>
                                            </p:txEl>
                                          </p:spTgt>
                                        </p:tgtEl>
                                      </p:cBhvr>
                                    </p:animEffect>
                                    <p:anim calcmode="lin" valueType="num">
                                      <p:cBhvr>
                                        <p:cTn id="15" dur="1000" fill="hold"/>
                                        <p:tgtEl>
                                          <p:spTgt spid="1024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491F4-C724-9971-E6A2-C593D63DF3AD}"/>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A45C3CB8-321C-D213-6921-07AD8D086FAE}"/>
              </a:ext>
            </a:extLst>
          </p:cNvPr>
          <p:cNvSpPr>
            <a:spLocks noGrp="1" noChangeArrowheads="1"/>
          </p:cNvSpPr>
          <p:nvPr>
            <p:ph type="title"/>
          </p:nvPr>
        </p:nvSpPr>
        <p:spPr>
          <a:xfrm>
            <a:off x="685800" y="1"/>
            <a:ext cx="7772400" cy="609600"/>
          </a:xfrm>
        </p:spPr>
        <p:txBody>
          <a:bodyPr/>
          <a:lstStyle/>
          <a:p>
            <a:pPr algn="ctr" fontAlgn="auto">
              <a:spcAft>
                <a:spcPts val="0"/>
              </a:spcAft>
              <a:defRPr/>
            </a:pPr>
            <a:r>
              <a:rPr lang="en-US" sz="2800" b="1" dirty="0">
                <a:latin typeface="Verdana" panose="020B0604030504040204" pitchFamily="34" charset="0"/>
                <a:ea typeface="Verdana" panose="020B0604030504040204" pitchFamily="34" charset="0"/>
              </a:rPr>
              <a:t>Why Fight The Good Fight?</a:t>
            </a:r>
            <a:endParaRPr lang="en-US" sz="2800" b="1" dirty="0">
              <a:solidFill>
                <a:srgbClr val="FF0000"/>
              </a:solidFill>
              <a:latin typeface="Verdana" panose="020B0604030504040204" pitchFamily="34" charset="0"/>
              <a:ea typeface="Verdana" panose="020B0604030504040204" pitchFamily="34" charset="0"/>
            </a:endParaRPr>
          </a:p>
        </p:txBody>
      </p:sp>
      <p:sp>
        <p:nvSpPr>
          <p:cNvPr id="10245" name="Rectangle 3">
            <a:extLst>
              <a:ext uri="{FF2B5EF4-FFF2-40B4-BE49-F238E27FC236}">
                <a16:creationId xmlns:a16="http://schemas.microsoft.com/office/drawing/2014/main" id="{8ED1B35C-F775-3225-BB63-032A97986DB4}"/>
              </a:ext>
            </a:extLst>
          </p:cNvPr>
          <p:cNvSpPr>
            <a:spLocks noGrp="1" noChangeArrowheads="1"/>
          </p:cNvSpPr>
          <p:nvPr>
            <p:ph idx="1"/>
          </p:nvPr>
        </p:nvSpPr>
        <p:spPr>
          <a:xfrm>
            <a:off x="304800" y="533400"/>
            <a:ext cx="8534400" cy="6172200"/>
          </a:xfrm>
        </p:spPr>
        <p:txBody>
          <a:bodyPr/>
          <a:lstStyle/>
          <a:p>
            <a:pPr marL="0" indent="0">
              <a:buNone/>
            </a:pPr>
            <a:r>
              <a:rPr lang="en-US" altLang="en-US" sz="2600" dirty="0">
                <a:latin typeface="Verdana" panose="020B0604030504040204" pitchFamily="34" charset="0"/>
                <a:ea typeface="Verdana" panose="020B0604030504040204" pitchFamily="34" charset="0"/>
                <a:cs typeface="Aparajita" panose="020B0502040204020203" pitchFamily="18" charset="0"/>
              </a:rPr>
              <a:t>4. Because </a:t>
            </a:r>
            <a:r>
              <a:rPr lang="en-US" altLang="en-US" sz="2600" b="1" dirty="0">
                <a:latin typeface="Verdana" panose="020B0604030504040204" pitchFamily="34" charset="0"/>
                <a:ea typeface="Verdana" panose="020B0604030504040204" pitchFamily="34" charset="0"/>
                <a:cs typeface="Aparajita" panose="020B0502040204020203" pitchFamily="18" charset="0"/>
              </a:rPr>
              <a:t>some</a:t>
            </a:r>
            <a:r>
              <a:rPr kumimoji="0" lang="en-US" altLang="en-US" sz="26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parajita" panose="020B0502040204020203" pitchFamily="18" charset="0"/>
              </a:rPr>
              <a:t> have turned back </a:t>
            </a:r>
            <a:r>
              <a:rPr kumimoji="0" lang="en-US" altLang="en-US" sz="2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Aparajita" panose="020B0502040204020203" pitchFamily="18" charset="0"/>
              </a:rPr>
              <a:t>and “suffered shipwreck” in their faith.</a:t>
            </a:r>
            <a:endParaRPr lang="en-US" altLang="en-US" sz="2600" dirty="0">
              <a:latin typeface="Verdana" panose="020B0604030504040204" pitchFamily="34" charset="0"/>
              <a:ea typeface="Verdana" panose="020B0604030504040204" pitchFamily="34" charset="0"/>
              <a:cs typeface="Aparajita" panose="020B0502040204020203" pitchFamily="18" charset="0"/>
            </a:endParaRPr>
          </a:p>
          <a:p>
            <a:pPr marL="0" indent="0" algn="ctr">
              <a:buNone/>
            </a:pPr>
            <a:r>
              <a:rPr lang="en-US" altLang="en-US" sz="2800" i="1" dirty="0">
                <a:latin typeface="Verdana" panose="020B0604030504040204" pitchFamily="34" charset="0"/>
                <a:ea typeface="Verdana" panose="020B0604030504040204" pitchFamily="34" charset="0"/>
                <a:cs typeface="Aparajita" panose="020B0502040204020203" pitchFamily="18" charset="0"/>
              </a:rPr>
              <a:t>“This command I entrust to you, Timothy, my son, in accordance with the prophecies previously made concerning you, that by them you fight the good fight, keeping faith and a good conscience, which </a:t>
            </a:r>
            <a:r>
              <a:rPr lang="en-US" altLang="en-US" sz="2800" b="1" i="1" dirty="0">
                <a:latin typeface="Verdana" panose="020B0604030504040204" pitchFamily="34" charset="0"/>
                <a:ea typeface="Verdana" panose="020B0604030504040204" pitchFamily="34" charset="0"/>
                <a:cs typeface="Aparajita" panose="020B0502040204020203" pitchFamily="18" charset="0"/>
              </a:rPr>
              <a:t>some have rejected and suffered shipwreck in regard to their faith</a:t>
            </a:r>
            <a:r>
              <a:rPr lang="en-US" altLang="en-US" sz="2800" i="1" dirty="0">
                <a:latin typeface="Verdana" panose="020B0604030504040204" pitchFamily="34" charset="0"/>
                <a:ea typeface="Verdana" panose="020B0604030504040204" pitchFamily="34" charset="0"/>
                <a:cs typeface="Aparajita" panose="020B0502040204020203" pitchFamily="18" charset="0"/>
              </a:rPr>
              <a:t>. Among these are Hymenaeus and Alexander, whom I have handed over to Satan, so that they will be taught not to blaspheme.”</a:t>
            </a:r>
            <a:br>
              <a:rPr lang="en-US" altLang="en-US" sz="2800" i="1" dirty="0">
                <a:latin typeface="Verdana" panose="020B0604030504040204" pitchFamily="34" charset="0"/>
                <a:ea typeface="Verdana" panose="020B0604030504040204" pitchFamily="34" charset="0"/>
                <a:cs typeface="Aparajita" panose="020B0502040204020203" pitchFamily="18" charset="0"/>
              </a:rPr>
            </a:br>
            <a:r>
              <a:rPr lang="en-US" altLang="en-US" sz="2800" b="1" dirty="0">
                <a:solidFill>
                  <a:srgbClr val="FF0000"/>
                </a:solidFill>
                <a:latin typeface="Verdana" panose="020B0604030504040204" pitchFamily="34" charset="0"/>
                <a:ea typeface="Verdana" panose="020B0604030504040204" pitchFamily="34" charset="0"/>
                <a:cs typeface="Aparajita" panose="020B0502040204020203" pitchFamily="18" charset="0"/>
              </a:rPr>
              <a:t>(1 Timothy 1:18-20)</a:t>
            </a:r>
          </a:p>
        </p:txBody>
      </p:sp>
    </p:spTree>
    <p:extLst>
      <p:ext uri="{BB962C8B-B14F-4D97-AF65-F5344CB8AC3E}">
        <p14:creationId xmlns:p14="http://schemas.microsoft.com/office/powerpoint/2010/main" val="173264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5">
                                            <p:txEl>
                                              <p:pRg st="0" end="0"/>
                                            </p:txEl>
                                          </p:spTgt>
                                        </p:tgtEl>
                                        <p:attrNameLst>
                                          <p:attrName>style.visibility</p:attrName>
                                        </p:attrNameLst>
                                      </p:cBhvr>
                                      <p:to>
                                        <p:strVal val="visible"/>
                                      </p:to>
                                    </p:set>
                                    <p:animEffect transition="in" filter="fade">
                                      <p:cBhvr>
                                        <p:cTn id="7" dur="1000"/>
                                        <p:tgtEl>
                                          <p:spTgt spid="10245">
                                            <p:txEl>
                                              <p:pRg st="0" end="0"/>
                                            </p:txEl>
                                          </p:spTgt>
                                        </p:tgtEl>
                                      </p:cBhvr>
                                    </p:animEffect>
                                    <p:anim calcmode="lin" valueType="num">
                                      <p:cBhvr>
                                        <p:cTn id="8" dur="1000" fill="hold"/>
                                        <p:tgtEl>
                                          <p:spTgt spid="1024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5">
                                            <p:txEl>
                                              <p:pRg st="1" end="1"/>
                                            </p:txEl>
                                          </p:spTgt>
                                        </p:tgtEl>
                                        <p:attrNameLst>
                                          <p:attrName>style.visibility</p:attrName>
                                        </p:attrNameLst>
                                      </p:cBhvr>
                                      <p:to>
                                        <p:strVal val="visible"/>
                                      </p:to>
                                    </p:set>
                                    <p:animEffect transition="in" filter="fade">
                                      <p:cBhvr>
                                        <p:cTn id="14" dur="1000"/>
                                        <p:tgtEl>
                                          <p:spTgt spid="10245">
                                            <p:txEl>
                                              <p:pRg st="1" end="1"/>
                                            </p:txEl>
                                          </p:spTgt>
                                        </p:tgtEl>
                                      </p:cBhvr>
                                    </p:animEffect>
                                    <p:anim calcmode="lin" valueType="num">
                                      <p:cBhvr>
                                        <p:cTn id="15" dur="1000" fill="hold"/>
                                        <p:tgtEl>
                                          <p:spTgt spid="1024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77F7-0FE0-D9D5-25B9-D8755442013C}"/>
              </a:ext>
            </a:extLst>
          </p:cNvPr>
          <p:cNvSpPr>
            <a:spLocks noGrp="1"/>
          </p:cNvSpPr>
          <p:nvPr>
            <p:ph type="title"/>
          </p:nvPr>
        </p:nvSpPr>
        <p:spPr>
          <a:xfrm>
            <a:off x="613409" y="228600"/>
            <a:ext cx="8221980" cy="17526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teaches us that we must </a:t>
            </a:r>
            <a:r>
              <a:rPr lang="en-US" b="1" dirty="0">
                <a:latin typeface="Verdana" panose="020B0604030504040204" pitchFamily="34" charset="0"/>
                <a:ea typeface="Verdana" panose="020B0604030504040204" pitchFamily="34" charset="0"/>
              </a:rPr>
              <a:t>contend earnestly for the faith</a:t>
            </a:r>
            <a:r>
              <a:rPr lang="en-US" dirty="0">
                <a:latin typeface="Verdana" panose="020B0604030504040204" pitchFamily="34" charset="0"/>
                <a:ea typeface="Verdana" panose="020B0604030504040204" pitchFamily="34" charset="0"/>
              </a:rPr>
              <a:t>.</a:t>
            </a:r>
          </a:p>
        </p:txBody>
      </p:sp>
      <p:sp>
        <p:nvSpPr>
          <p:cNvPr id="11269" name="Content Placeholder 2">
            <a:extLst>
              <a:ext uri="{FF2B5EF4-FFF2-40B4-BE49-F238E27FC236}">
                <a16:creationId xmlns:a16="http://schemas.microsoft.com/office/drawing/2014/main" id="{ED1AFE70-4764-2A32-E931-A62A35345D70}"/>
              </a:ext>
            </a:extLst>
          </p:cNvPr>
          <p:cNvSpPr>
            <a:spLocks noGrp="1"/>
          </p:cNvSpPr>
          <p:nvPr>
            <p:ph idx="1"/>
          </p:nvPr>
        </p:nvSpPr>
        <p:spPr>
          <a:xfrm>
            <a:off x="457200" y="2362200"/>
            <a:ext cx="8534399" cy="3730747"/>
          </a:xfrm>
        </p:spPr>
        <p:txBody>
          <a:bodyPr/>
          <a:lstStyle/>
          <a:p>
            <a:pPr marL="0" indent="0" algn="ctr">
              <a:buFont typeface="Wingdings" panose="05000000000000000000" pitchFamily="2" charset="2"/>
              <a:buNone/>
            </a:pPr>
            <a:r>
              <a:rPr lang="en-US" altLang="en-US" sz="3200" i="1" dirty="0">
                <a:latin typeface="Verdana" panose="020B0604030504040204" pitchFamily="34" charset="0"/>
                <a:ea typeface="Verdana" panose="020B0604030504040204" pitchFamily="34" charset="0"/>
              </a:rPr>
              <a:t>“Beloved, while I was making every effort to write you about our common salvation, I felt the necessity to write to you appealing that you </a:t>
            </a:r>
            <a:r>
              <a:rPr lang="en-US" altLang="en-US" sz="3200" b="1" i="1" dirty="0">
                <a:latin typeface="Verdana" panose="020B0604030504040204" pitchFamily="34" charset="0"/>
                <a:ea typeface="Verdana" panose="020B0604030504040204" pitchFamily="34" charset="0"/>
              </a:rPr>
              <a:t>contend earnestly for the faith </a:t>
            </a:r>
            <a:r>
              <a:rPr lang="en-US" altLang="en-US" sz="3200" i="1" dirty="0">
                <a:latin typeface="Verdana" panose="020B0604030504040204" pitchFamily="34" charset="0"/>
                <a:ea typeface="Verdana" panose="020B0604030504040204" pitchFamily="34" charset="0"/>
              </a:rPr>
              <a:t>which was once for all handed down to the saints.” </a:t>
            </a:r>
            <a:r>
              <a:rPr lang="en-US" altLang="en-US" sz="3200" b="1" dirty="0">
                <a:solidFill>
                  <a:srgbClr val="FF0000"/>
                </a:solidFill>
                <a:latin typeface="Verdana" panose="020B0604030504040204" pitchFamily="34" charset="0"/>
                <a:ea typeface="Verdana" panose="020B0604030504040204" pitchFamily="34" charset="0"/>
              </a:rPr>
              <a:t>(Jude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animEffect transition="in" filter="fade">
                                      <p:cBhvr>
                                        <p:cTn id="7" dur="1000"/>
                                        <p:tgtEl>
                                          <p:spTgt spid="11269">
                                            <p:txEl>
                                              <p:pRg st="0" end="0"/>
                                            </p:txEl>
                                          </p:spTgt>
                                        </p:tgtEl>
                                      </p:cBhvr>
                                    </p:animEffect>
                                    <p:anim calcmode="lin" valueType="num">
                                      <p:cBhvr>
                                        <p:cTn id="8" dur="1000" fill="hold"/>
                                        <p:tgtEl>
                                          <p:spTgt spid="1126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3100164-467B-02EB-0615-3E0CC6D78CA8}"/>
              </a:ext>
            </a:extLst>
          </p:cNvPr>
          <p:cNvSpPr>
            <a:spLocks noGrp="1" noChangeArrowheads="1"/>
          </p:cNvSpPr>
          <p:nvPr>
            <p:ph type="title"/>
          </p:nvPr>
        </p:nvSpPr>
        <p:spPr>
          <a:xfrm>
            <a:off x="1714500" y="0"/>
            <a:ext cx="5905500" cy="11430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wrote about “</a:t>
            </a:r>
            <a:r>
              <a:rPr lang="en-US" b="1" dirty="0">
                <a:latin typeface="Verdana" panose="020B0604030504040204" pitchFamily="34" charset="0"/>
                <a:ea typeface="Verdana" panose="020B0604030504040204" pitchFamily="34" charset="0"/>
              </a:rPr>
              <a:t>Our Common Salvation </a:t>
            </a:r>
            <a:r>
              <a:rPr lang="en-US" dirty="0">
                <a:latin typeface="Verdana" panose="020B0604030504040204" pitchFamily="34" charset="0"/>
                <a:ea typeface="Verdana" panose="020B0604030504040204" pitchFamily="34" charset="0"/>
              </a:rPr>
              <a:t>…”</a:t>
            </a:r>
          </a:p>
        </p:txBody>
      </p:sp>
      <p:sp>
        <p:nvSpPr>
          <p:cNvPr id="2051" name="Rectangle 3">
            <a:extLst>
              <a:ext uri="{FF2B5EF4-FFF2-40B4-BE49-F238E27FC236}">
                <a16:creationId xmlns:a16="http://schemas.microsoft.com/office/drawing/2014/main" id="{37D75D07-3DDC-5346-1150-C29E3C1911ED}"/>
              </a:ext>
            </a:extLst>
          </p:cNvPr>
          <p:cNvSpPr>
            <a:spLocks noGrp="1" noChangeArrowheads="1"/>
          </p:cNvSpPr>
          <p:nvPr>
            <p:ph idx="1"/>
          </p:nvPr>
        </p:nvSpPr>
        <p:spPr>
          <a:xfrm>
            <a:off x="304800" y="1138335"/>
            <a:ext cx="8534400" cy="5562600"/>
          </a:xfrm>
        </p:spPr>
        <p:txBody>
          <a:bodyPr rtlCol="0">
            <a:normAutofit/>
          </a:bodyPr>
          <a:lstStyle/>
          <a:p>
            <a:pPr marL="284163" lvl="2" fontAlgn="auto">
              <a:spcAft>
                <a:spcPts val="0"/>
              </a:spcAft>
              <a:buFont typeface="Wingdings" panose="05000000000000000000" pitchFamily="2" charset="2"/>
              <a:buNone/>
              <a:defRPr/>
            </a:pPr>
            <a:r>
              <a:rPr lang="en-US" sz="2600" b="1" dirty="0">
                <a:latin typeface="Verdana" panose="020B0604030504040204" pitchFamily="34" charset="0"/>
                <a:ea typeface="Verdana" panose="020B0604030504040204" pitchFamily="34" charset="0"/>
              </a:rPr>
              <a:t>Same lost condition. </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 for </a:t>
            </a:r>
            <a:r>
              <a:rPr lang="en-US" sz="2600" b="1" i="1" dirty="0">
                <a:latin typeface="Verdana" panose="020B0604030504040204" pitchFamily="34" charset="0"/>
                <a:ea typeface="Verdana" panose="020B0604030504040204" pitchFamily="34" charset="0"/>
              </a:rPr>
              <a:t>all have sinned and fall short</a:t>
            </a:r>
            <a:r>
              <a:rPr lang="en-US" sz="2600" i="1" dirty="0">
                <a:latin typeface="Verdana" panose="020B0604030504040204" pitchFamily="34" charset="0"/>
                <a:ea typeface="Verdana" panose="020B0604030504040204" pitchFamily="34" charset="0"/>
              </a:rPr>
              <a:t> of the glory of God, being justified as a gift by His grace through the redemption which is in Christ Jesus …” </a:t>
            </a:r>
            <a:r>
              <a:rPr lang="en-US" sz="2600" b="1" dirty="0">
                <a:solidFill>
                  <a:srgbClr val="FF0000"/>
                </a:solidFill>
                <a:latin typeface="Verdana" panose="020B0604030504040204" pitchFamily="34" charset="0"/>
                <a:ea typeface="Verdana" panose="020B0604030504040204" pitchFamily="34" charset="0"/>
              </a:rPr>
              <a:t>(Romans 3:23-24)</a:t>
            </a:r>
          </a:p>
          <a:p>
            <a:pPr marL="284163" lvl="2" fontAlgn="auto">
              <a:spcAft>
                <a:spcPts val="0"/>
              </a:spcAft>
              <a:buFont typeface="Wingdings" panose="05000000000000000000" pitchFamily="2" charset="2"/>
              <a:buNone/>
              <a:defRPr/>
            </a:pPr>
            <a:r>
              <a:rPr lang="en-US" sz="2600" b="1" dirty="0">
                <a:latin typeface="Verdana" panose="020B0604030504040204" pitchFamily="34" charset="0"/>
                <a:ea typeface="Verdana" panose="020B0604030504040204" pitchFamily="34" charset="0"/>
              </a:rPr>
              <a:t>Same message preached. </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“For this reason I have sent to you Timothy, who is my beloved and faithful child in the Lord, and he will remind you of my ways which are in Christ, just </a:t>
            </a:r>
            <a:r>
              <a:rPr lang="en-US" sz="2600" b="1" i="1" dirty="0">
                <a:latin typeface="Verdana" panose="020B0604030504040204" pitchFamily="34" charset="0"/>
                <a:ea typeface="Verdana" panose="020B0604030504040204" pitchFamily="34" charset="0"/>
              </a:rPr>
              <a:t>as I teach everywhere in every church</a:t>
            </a:r>
            <a:r>
              <a:rPr lang="en-US" sz="2600" i="1" dirty="0">
                <a:latin typeface="Verdana" panose="020B0604030504040204" pitchFamily="34" charset="0"/>
                <a:ea typeface="Verdana" panose="020B0604030504040204" pitchFamily="34" charset="0"/>
              </a:rPr>
              <a:t>.” </a:t>
            </a:r>
            <a:r>
              <a:rPr lang="en-US" sz="2600" b="1" dirty="0">
                <a:solidFill>
                  <a:srgbClr val="FF0000"/>
                </a:solidFill>
                <a:latin typeface="Verdana" panose="020B0604030504040204" pitchFamily="34" charset="0"/>
                <a:ea typeface="Verdana" panose="020B0604030504040204" pitchFamily="34" charset="0"/>
              </a:rPr>
              <a:t>(1 Corinthians 4:17)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fade">
                                      <p:cBhvr>
                                        <p:cTn id="12" dur="1000"/>
                                        <p:tgtEl>
                                          <p:spTgt spid="2051">
                                            <p:txEl>
                                              <p:pRg st="1" end="1"/>
                                            </p:txEl>
                                          </p:spTgt>
                                        </p:tgtEl>
                                      </p:cBhvr>
                                    </p:animEffect>
                                    <p:anim calcmode="lin" valueType="num">
                                      <p:cBhvr>
                                        <p:cTn id="13" dur="1000" fill="hold"/>
                                        <p:tgtEl>
                                          <p:spTgt spid="205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Effect transition="in" filter="fade">
                                      <p:cBhvr>
                                        <p:cTn id="19" dur="1000"/>
                                        <p:tgtEl>
                                          <p:spTgt spid="2051">
                                            <p:txEl>
                                              <p:pRg st="2" end="2"/>
                                            </p:txEl>
                                          </p:spTgt>
                                        </p:tgtEl>
                                      </p:cBhvr>
                                    </p:animEffect>
                                    <p:anim calcmode="lin" valueType="num">
                                      <p:cBhvr>
                                        <p:cTn id="20"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051">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051">
                                            <p:txEl>
                                              <p:pRg st="3" end="3"/>
                                            </p:txEl>
                                          </p:spTgt>
                                        </p:tgtEl>
                                        <p:attrNameLst>
                                          <p:attrName>style.visibility</p:attrName>
                                        </p:attrNameLst>
                                      </p:cBhvr>
                                      <p:to>
                                        <p:strVal val="visible"/>
                                      </p:to>
                                    </p:set>
                                    <p:animEffect transition="in" filter="fade">
                                      <p:cBhvr>
                                        <p:cTn id="24" dur="1000"/>
                                        <p:tgtEl>
                                          <p:spTgt spid="2051">
                                            <p:txEl>
                                              <p:pRg st="3" end="3"/>
                                            </p:txEl>
                                          </p:spTgt>
                                        </p:tgtEl>
                                      </p:cBhvr>
                                    </p:animEffect>
                                    <p:anim calcmode="lin" valueType="num">
                                      <p:cBhvr>
                                        <p:cTn id="25" dur="1000" fill="hold"/>
                                        <p:tgtEl>
                                          <p:spTgt spid="2051">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0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90985-A78D-FE11-43EB-80D945D56F1B}"/>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BAACB1D2-3EC2-EA25-3076-4ED093D60952}"/>
              </a:ext>
            </a:extLst>
          </p:cNvPr>
          <p:cNvSpPr>
            <a:spLocks noGrp="1" noChangeArrowheads="1"/>
          </p:cNvSpPr>
          <p:nvPr>
            <p:ph type="title"/>
          </p:nvPr>
        </p:nvSpPr>
        <p:spPr>
          <a:xfrm>
            <a:off x="1714500" y="0"/>
            <a:ext cx="5905500" cy="11430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wrote about “</a:t>
            </a:r>
            <a:r>
              <a:rPr lang="en-US" b="1" dirty="0">
                <a:latin typeface="Verdana" panose="020B0604030504040204" pitchFamily="34" charset="0"/>
                <a:ea typeface="Verdana" panose="020B0604030504040204" pitchFamily="34" charset="0"/>
              </a:rPr>
              <a:t>Our Common Salvation </a:t>
            </a:r>
            <a:r>
              <a:rPr lang="en-US" dirty="0">
                <a:latin typeface="Verdana" panose="020B0604030504040204" pitchFamily="34" charset="0"/>
                <a:ea typeface="Verdana" panose="020B0604030504040204" pitchFamily="34" charset="0"/>
              </a:rPr>
              <a:t>…”</a:t>
            </a:r>
          </a:p>
        </p:txBody>
      </p:sp>
      <p:sp>
        <p:nvSpPr>
          <p:cNvPr id="2051" name="Rectangle 3">
            <a:extLst>
              <a:ext uri="{FF2B5EF4-FFF2-40B4-BE49-F238E27FC236}">
                <a16:creationId xmlns:a16="http://schemas.microsoft.com/office/drawing/2014/main" id="{EDE94081-9669-2C7D-3433-7A416702C469}"/>
              </a:ext>
            </a:extLst>
          </p:cNvPr>
          <p:cNvSpPr>
            <a:spLocks noGrp="1" noChangeArrowheads="1"/>
          </p:cNvSpPr>
          <p:nvPr>
            <p:ph idx="1"/>
          </p:nvPr>
        </p:nvSpPr>
        <p:spPr>
          <a:xfrm>
            <a:off x="304800" y="1066800"/>
            <a:ext cx="8534400" cy="5943600"/>
          </a:xfrm>
        </p:spPr>
        <p:txBody>
          <a:bodyPr rtlCol="0">
            <a:normAutofit fontScale="92500" lnSpcReduction="10000"/>
          </a:bodyPr>
          <a:lstStyle/>
          <a:p>
            <a:pPr marL="284163" lvl="2" fontAlgn="auto">
              <a:spcAft>
                <a:spcPts val="0"/>
              </a:spcAft>
              <a:buFont typeface="Wingdings" panose="05000000000000000000" pitchFamily="2" charset="2"/>
              <a:buNone/>
              <a:defRPr/>
            </a:pPr>
            <a:r>
              <a:rPr lang="en-US" sz="2800" b="1" dirty="0">
                <a:latin typeface="Verdana" panose="020B0604030504040204" pitchFamily="34" charset="0"/>
                <a:ea typeface="Verdana" panose="020B0604030504040204" pitchFamily="34" charset="0"/>
              </a:rPr>
              <a:t>Same faith received and practiced. </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“Simon Peter, a bond-servant and apostle of Jesus Christ, to those who have </a:t>
            </a:r>
            <a:r>
              <a:rPr lang="en-US" sz="2600" b="1" i="1" dirty="0">
                <a:latin typeface="Verdana" panose="020B0604030504040204" pitchFamily="34" charset="0"/>
                <a:ea typeface="Verdana" panose="020B0604030504040204" pitchFamily="34" charset="0"/>
              </a:rPr>
              <a:t>received a faith </a:t>
            </a:r>
            <a:r>
              <a:rPr lang="en-US" sz="2600" i="1" dirty="0">
                <a:latin typeface="Verdana" panose="020B0604030504040204" pitchFamily="34" charset="0"/>
                <a:ea typeface="Verdana" panose="020B0604030504040204" pitchFamily="34" charset="0"/>
              </a:rPr>
              <a:t>of the same kind as ours, by the righteousness of our God and Savior, Jesus Christ …” </a:t>
            </a:r>
            <a:r>
              <a:rPr lang="en-US" sz="2600" b="1" dirty="0">
                <a:solidFill>
                  <a:srgbClr val="FF0000"/>
                </a:solidFill>
                <a:latin typeface="Verdana" panose="020B0604030504040204" pitchFamily="34" charset="0"/>
                <a:ea typeface="Verdana" panose="020B0604030504040204" pitchFamily="34" charset="0"/>
              </a:rPr>
              <a:t>(2 Peter 1:1)</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“What use is it, my brethren, if someone says he has faith but he has no works? Can that faith save him? If a brother or sister is without clothing and in need of daily food, and one of you says to them, ‘Go in peace, be warmed and be filled,’ and yet you do not give them what is necessary for their body, what use is that? Even so faith, if it has no works, is dead, being by itself.” </a:t>
            </a:r>
            <a:r>
              <a:rPr lang="en-US" sz="2600" b="1" dirty="0">
                <a:solidFill>
                  <a:srgbClr val="FF0000"/>
                </a:solidFill>
                <a:latin typeface="Verdana" panose="020B0604030504040204" pitchFamily="34" charset="0"/>
                <a:ea typeface="Verdana" panose="020B0604030504040204" pitchFamily="34" charset="0"/>
              </a:rPr>
              <a:t>(James 2:14-17)</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“For just as the body without the spirit is dead, so also faith without works is dead.” </a:t>
            </a:r>
            <a:r>
              <a:rPr lang="en-US" sz="2600" b="1" dirty="0">
                <a:solidFill>
                  <a:srgbClr val="FF0000"/>
                </a:solidFill>
                <a:latin typeface="Verdana" panose="020B0604030504040204" pitchFamily="34" charset="0"/>
                <a:ea typeface="Verdana" panose="020B0604030504040204" pitchFamily="34" charset="0"/>
              </a:rPr>
              <a:t>(James 2:26)</a:t>
            </a:r>
          </a:p>
        </p:txBody>
      </p:sp>
    </p:spTree>
    <p:extLst>
      <p:ext uri="{BB962C8B-B14F-4D97-AF65-F5344CB8AC3E}">
        <p14:creationId xmlns:p14="http://schemas.microsoft.com/office/powerpoint/2010/main" val="6217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fade">
                                      <p:cBhvr>
                                        <p:cTn id="12" dur="1000"/>
                                        <p:tgtEl>
                                          <p:spTgt spid="2051">
                                            <p:txEl>
                                              <p:pRg st="1" end="1"/>
                                            </p:txEl>
                                          </p:spTgt>
                                        </p:tgtEl>
                                      </p:cBhvr>
                                    </p:animEffect>
                                    <p:anim calcmode="lin" valueType="num">
                                      <p:cBhvr>
                                        <p:cTn id="13" dur="1000" fill="hold"/>
                                        <p:tgtEl>
                                          <p:spTgt spid="205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Effect transition="in" filter="fade">
                                      <p:cBhvr>
                                        <p:cTn id="19" dur="1000"/>
                                        <p:tgtEl>
                                          <p:spTgt spid="2051">
                                            <p:txEl>
                                              <p:pRg st="2" end="2"/>
                                            </p:txEl>
                                          </p:spTgt>
                                        </p:tgtEl>
                                      </p:cBhvr>
                                    </p:animEffect>
                                    <p:anim calcmode="lin" valueType="num">
                                      <p:cBhvr>
                                        <p:cTn id="20"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51">
                                            <p:txEl>
                                              <p:pRg st="3" end="3"/>
                                            </p:txEl>
                                          </p:spTgt>
                                        </p:tgtEl>
                                        <p:attrNameLst>
                                          <p:attrName>style.visibility</p:attrName>
                                        </p:attrNameLst>
                                      </p:cBhvr>
                                      <p:to>
                                        <p:strVal val="visible"/>
                                      </p:to>
                                    </p:set>
                                    <p:animEffect transition="in" filter="fade">
                                      <p:cBhvr>
                                        <p:cTn id="26" dur="1000"/>
                                        <p:tgtEl>
                                          <p:spTgt spid="2051">
                                            <p:txEl>
                                              <p:pRg st="3" end="3"/>
                                            </p:txEl>
                                          </p:spTgt>
                                        </p:tgtEl>
                                      </p:cBhvr>
                                    </p:animEffect>
                                    <p:anim calcmode="lin" valueType="num">
                                      <p:cBhvr>
                                        <p:cTn id="27" dur="1000" fill="hold"/>
                                        <p:tgtEl>
                                          <p:spTgt spid="205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0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E1F0-8758-EC7A-20D1-182B77401D3A}"/>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C60AE972-935C-4C85-AF74-B5DFB9F7686D}"/>
              </a:ext>
            </a:extLst>
          </p:cNvPr>
          <p:cNvSpPr>
            <a:spLocks noGrp="1" noChangeArrowheads="1"/>
          </p:cNvSpPr>
          <p:nvPr>
            <p:ph type="title"/>
          </p:nvPr>
        </p:nvSpPr>
        <p:spPr>
          <a:xfrm>
            <a:off x="1714500" y="0"/>
            <a:ext cx="5905500" cy="11430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wrote about “</a:t>
            </a:r>
            <a:r>
              <a:rPr lang="en-US" b="1" dirty="0">
                <a:latin typeface="Verdana" panose="020B0604030504040204" pitchFamily="34" charset="0"/>
                <a:ea typeface="Verdana" panose="020B0604030504040204" pitchFamily="34" charset="0"/>
              </a:rPr>
              <a:t>Our Common Salvation </a:t>
            </a:r>
            <a:r>
              <a:rPr lang="en-US" dirty="0">
                <a:latin typeface="Verdana" panose="020B0604030504040204" pitchFamily="34" charset="0"/>
                <a:ea typeface="Verdana" panose="020B0604030504040204" pitchFamily="34" charset="0"/>
              </a:rPr>
              <a:t>…”</a:t>
            </a:r>
          </a:p>
        </p:txBody>
      </p:sp>
      <p:sp>
        <p:nvSpPr>
          <p:cNvPr id="2051" name="Rectangle 3">
            <a:extLst>
              <a:ext uri="{FF2B5EF4-FFF2-40B4-BE49-F238E27FC236}">
                <a16:creationId xmlns:a16="http://schemas.microsoft.com/office/drawing/2014/main" id="{DC6AAD76-574A-1B8B-02DF-2B4071F5375D}"/>
              </a:ext>
            </a:extLst>
          </p:cNvPr>
          <p:cNvSpPr>
            <a:spLocks noGrp="1" noChangeArrowheads="1"/>
          </p:cNvSpPr>
          <p:nvPr>
            <p:ph idx="1"/>
          </p:nvPr>
        </p:nvSpPr>
        <p:spPr>
          <a:xfrm>
            <a:off x="304800" y="1219200"/>
            <a:ext cx="8763000" cy="5562600"/>
          </a:xfrm>
        </p:spPr>
        <p:txBody>
          <a:bodyPr rtlCol="0">
            <a:normAutofit/>
          </a:bodyPr>
          <a:lstStyle/>
          <a:p>
            <a:pPr marL="284163" lvl="2" fontAlgn="auto">
              <a:spcAft>
                <a:spcPts val="0"/>
              </a:spcAft>
              <a:buFont typeface="Wingdings" panose="05000000000000000000" pitchFamily="2" charset="2"/>
              <a:buNone/>
              <a:defRPr/>
            </a:pPr>
            <a:r>
              <a:rPr lang="en-US" sz="2600" b="1" dirty="0">
                <a:latin typeface="Verdana" panose="020B0604030504040204" pitchFamily="34" charset="0"/>
                <a:ea typeface="Verdana" panose="020B0604030504040204" pitchFamily="34" charset="0"/>
              </a:rPr>
              <a:t>Same obedience rendered. </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“Peter said to them, ‘Repent, and each of you be </a:t>
            </a:r>
            <a:r>
              <a:rPr lang="en-US" sz="2600" b="1" i="1" dirty="0">
                <a:latin typeface="Verdana" panose="020B0604030504040204" pitchFamily="34" charset="0"/>
                <a:ea typeface="Verdana" panose="020B0604030504040204" pitchFamily="34" charset="0"/>
              </a:rPr>
              <a:t>baptized</a:t>
            </a:r>
            <a:r>
              <a:rPr lang="en-US" sz="2600" i="1" dirty="0">
                <a:latin typeface="Verdana" panose="020B0604030504040204" pitchFamily="34" charset="0"/>
                <a:ea typeface="Verdana" panose="020B0604030504040204" pitchFamily="34" charset="0"/>
              </a:rPr>
              <a:t> in the name of Jesus Christ for the forgiveness of your sins; and you will receive the gift of the Holy Spirit.’” </a:t>
            </a:r>
            <a:r>
              <a:rPr lang="en-US" sz="2600" b="1" dirty="0">
                <a:solidFill>
                  <a:srgbClr val="FF0000"/>
                </a:solidFill>
                <a:latin typeface="Verdana" panose="020B0604030504040204" pitchFamily="34" charset="0"/>
                <a:ea typeface="Verdana" panose="020B0604030504040204" pitchFamily="34" charset="0"/>
              </a:rPr>
              <a:t>(Acts 2:38)</a:t>
            </a:r>
          </a:p>
          <a:p>
            <a:pPr marL="284163" lvl="2" algn="ctr" fontAlgn="auto">
              <a:spcAft>
                <a:spcPts val="0"/>
              </a:spcAft>
              <a:buFont typeface="Wingdings" panose="05000000000000000000" pitchFamily="2" charset="2"/>
              <a:buNone/>
              <a:defRPr/>
            </a:pPr>
            <a:r>
              <a:rPr lang="en-US" sz="2600" i="1" dirty="0">
                <a:latin typeface="Verdana" panose="020B0604030504040204" pitchFamily="34" charset="0"/>
                <a:ea typeface="Verdana" panose="020B0604030504040204" pitchFamily="34" charset="0"/>
              </a:rPr>
              <a:t>“But when they believed Philip preaching the good news about the kingdom of God and the name of Jesus Christ, they were being </a:t>
            </a:r>
            <a:r>
              <a:rPr lang="en-US" sz="2600" b="1" i="1" dirty="0">
                <a:latin typeface="Verdana" panose="020B0604030504040204" pitchFamily="34" charset="0"/>
                <a:ea typeface="Verdana" panose="020B0604030504040204" pitchFamily="34" charset="0"/>
              </a:rPr>
              <a:t>baptized</a:t>
            </a:r>
            <a:r>
              <a:rPr lang="en-US" sz="2600" i="1" dirty="0">
                <a:latin typeface="Verdana" panose="020B0604030504040204" pitchFamily="34" charset="0"/>
                <a:ea typeface="Verdana" panose="020B0604030504040204" pitchFamily="34" charset="0"/>
              </a:rPr>
              <a:t>, men and women alike.” </a:t>
            </a:r>
            <a:r>
              <a:rPr lang="en-US" sz="2600" b="1" dirty="0">
                <a:solidFill>
                  <a:srgbClr val="FF0000"/>
                </a:solidFill>
                <a:latin typeface="Verdana" panose="020B0604030504040204" pitchFamily="34" charset="0"/>
                <a:ea typeface="Verdana" panose="020B0604030504040204" pitchFamily="34" charset="0"/>
              </a:rPr>
              <a:t>(Acts 8:12)</a:t>
            </a:r>
          </a:p>
        </p:txBody>
      </p:sp>
    </p:spTree>
    <p:extLst>
      <p:ext uri="{BB962C8B-B14F-4D97-AF65-F5344CB8AC3E}">
        <p14:creationId xmlns:p14="http://schemas.microsoft.com/office/powerpoint/2010/main" val="281563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fade">
                                      <p:cBhvr>
                                        <p:cTn id="12" dur="1000"/>
                                        <p:tgtEl>
                                          <p:spTgt spid="2051">
                                            <p:txEl>
                                              <p:pRg st="1" end="1"/>
                                            </p:txEl>
                                          </p:spTgt>
                                        </p:tgtEl>
                                      </p:cBhvr>
                                    </p:animEffect>
                                    <p:anim calcmode="lin" valueType="num">
                                      <p:cBhvr>
                                        <p:cTn id="13" dur="1000" fill="hold"/>
                                        <p:tgtEl>
                                          <p:spTgt spid="205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Effect transition="in" filter="fade">
                                      <p:cBhvr>
                                        <p:cTn id="19" dur="1000"/>
                                        <p:tgtEl>
                                          <p:spTgt spid="2051">
                                            <p:txEl>
                                              <p:pRg st="2" end="2"/>
                                            </p:txEl>
                                          </p:spTgt>
                                        </p:tgtEl>
                                      </p:cBhvr>
                                    </p:animEffect>
                                    <p:anim calcmode="lin" valueType="num">
                                      <p:cBhvr>
                                        <p:cTn id="20"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EC229-5726-4324-AEBC-D724739C6CBB}"/>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3AFBFDFF-2667-C80F-2D0D-63F881453CA6}"/>
              </a:ext>
            </a:extLst>
          </p:cNvPr>
          <p:cNvSpPr>
            <a:spLocks noGrp="1" noChangeArrowheads="1"/>
          </p:cNvSpPr>
          <p:nvPr>
            <p:ph type="title"/>
          </p:nvPr>
        </p:nvSpPr>
        <p:spPr>
          <a:xfrm>
            <a:off x="1714500" y="0"/>
            <a:ext cx="5905500" cy="11430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wrote about “</a:t>
            </a:r>
            <a:r>
              <a:rPr lang="en-US" b="1" dirty="0">
                <a:latin typeface="Verdana" panose="020B0604030504040204" pitchFamily="34" charset="0"/>
                <a:ea typeface="Verdana" panose="020B0604030504040204" pitchFamily="34" charset="0"/>
              </a:rPr>
              <a:t>Our Common Salvation </a:t>
            </a:r>
            <a:r>
              <a:rPr lang="en-US" dirty="0">
                <a:latin typeface="Verdana" panose="020B0604030504040204" pitchFamily="34" charset="0"/>
                <a:ea typeface="Verdana" panose="020B0604030504040204" pitchFamily="34" charset="0"/>
              </a:rPr>
              <a:t>…”</a:t>
            </a:r>
          </a:p>
        </p:txBody>
      </p:sp>
      <p:sp>
        <p:nvSpPr>
          <p:cNvPr id="2051" name="Rectangle 3">
            <a:extLst>
              <a:ext uri="{FF2B5EF4-FFF2-40B4-BE49-F238E27FC236}">
                <a16:creationId xmlns:a16="http://schemas.microsoft.com/office/drawing/2014/main" id="{BA7DDBAB-FD35-356E-517C-7471FC2C7D70}"/>
              </a:ext>
            </a:extLst>
          </p:cNvPr>
          <p:cNvSpPr>
            <a:spLocks noGrp="1" noChangeArrowheads="1"/>
          </p:cNvSpPr>
          <p:nvPr>
            <p:ph idx="1"/>
          </p:nvPr>
        </p:nvSpPr>
        <p:spPr>
          <a:xfrm>
            <a:off x="304800" y="1143000"/>
            <a:ext cx="8534400" cy="5486400"/>
          </a:xfrm>
        </p:spPr>
        <p:txBody>
          <a:bodyPr rtlCol="0">
            <a:normAutofit fontScale="85000" lnSpcReduction="10000"/>
          </a:bodyPr>
          <a:lstStyle/>
          <a:p>
            <a:pPr marL="284163" lvl="2" fontAlgn="auto">
              <a:spcAft>
                <a:spcPts val="0"/>
              </a:spcAft>
              <a:buFont typeface="Wingdings" panose="05000000000000000000" pitchFamily="2" charset="2"/>
              <a:buNone/>
              <a:defRPr/>
            </a:pPr>
            <a:r>
              <a:rPr lang="en-US" sz="3100" b="1" dirty="0">
                <a:latin typeface="Verdana" panose="020B0604030504040204" pitchFamily="34" charset="0"/>
                <a:ea typeface="Verdana" panose="020B0604030504040204" pitchFamily="34" charset="0"/>
              </a:rPr>
              <a:t>All added to one body. </a:t>
            </a:r>
          </a:p>
          <a:p>
            <a:pPr marL="284163" lvl="2" algn="ctr" fontAlgn="auto">
              <a:spcAft>
                <a:spcPts val="0"/>
              </a:spcAft>
              <a:buFont typeface="Wingdings" panose="05000000000000000000" pitchFamily="2" charset="2"/>
              <a:buNone/>
              <a:defRPr/>
            </a:pPr>
            <a:r>
              <a:rPr lang="en-US" sz="2800" i="1" dirty="0">
                <a:latin typeface="Verdana" panose="020B0604030504040204" pitchFamily="34" charset="0"/>
                <a:ea typeface="Verdana" panose="020B0604030504040204" pitchFamily="34" charset="0"/>
              </a:rPr>
              <a:t>“I also say to you that you are Peter, and upon this rock </a:t>
            </a:r>
            <a:r>
              <a:rPr lang="en-US" sz="2800" b="1" i="1" dirty="0">
                <a:latin typeface="Verdana" panose="020B0604030504040204" pitchFamily="34" charset="0"/>
                <a:ea typeface="Verdana" panose="020B0604030504040204" pitchFamily="34" charset="0"/>
              </a:rPr>
              <a:t>I will build My church</a:t>
            </a:r>
            <a:r>
              <a:rPr lang="en-US" sz="2800" i="1" dirty="0">
                <a:latin typeface="Verdana" panose="020B0604030504040204" pitchFamily="34" charset="0"/>
                <a:ea typeface="Verdana" panose="020B0604030504040204" pitchFamily="34" charset="0"/>
              </a:rPr>
              <a:t>; and the gates of Hades will not overpower it.” </a:t>
            </a:r>
            <a:r>
              <a:rPr lang="en-US" sz="2800" b="1" dirty="0">
                <a:solidFill>
                  <a:srgbClr val="FF0000"/>
                </a:solidFill>
                <a:latin typeface="Verdana" panose="020B0604030504040204" pitchFamily="34" charset="0"/>
                <a:ea typeface="Verdana" panose="020B0604030504040204" pitchFamily="34" charset="0"/>
              </a:rPr>
              <a:t>(Matthew 16:18)</a:t>
            </a:r>
          </a:p>
          <a:p>
            <a:pPr marL="284163" lvl="2" fontAlgn="auto">
              <a:spcAft>
                <a:spcPts val="0"/>
              </a:spcAft>
              <a:buNone/>
              <a:defRPr/>
            </a:pPr>
            <a:r>
              <a:rPr lang="en-US" sz="2800" i="1" dirty="0">
                <a:latin typeface="Verdana" panose="020B0604030504040204" pitchFamily="34" charset="0"/>
                <a:ea typeface="Verdana" panose="020B0604030504040204" pitchFamily="34" charset="0"/>
              </a:rPr>
              <a:t>“So then, those who had received his word were </a:t>
            </a:r>
            <a:r>
              <a:rPr lang="en-US" sz="2800" b="1" i="1" dirty="0">
                <a:latin typeface="Verdana" panose="020B0604030504040204" pitchFamily="34" charset="0"/>
                <a:ea typeface="Verdana" panose="020B0604030504040204" pitchFamily="34" charset="0"/>
              </a:rPr>
              <a:t>baptized</a:t>
            </a:r>
            <a:r>
              <a:rPr lang="en-US" sz="2800" i="1" dirty="0">
                <a:latin typeface="Verdana" panose="020B0604030504040204" pitchFamily="34" charset="0"/>
                <a:ea typeface="Verdana" panose="020B0604030504040204" pitchFamily="34" charset="0"/>
              </a:rPr>
              <a:t>; and that day there were </a:t>
            </a:r>
            <a:r>
              <a:rPr lang="en-US" sz="2800" b="1" i="1" dirty="0">
                <a:latin typeface="Verdana" panose="020B0604030504040204" pitchFamily="34" charset="0"/>
                <a:ea typeface="Verdana" panose="020B0604030504040204" pitchFamily="34" charset="0"/>
              </a:rPr>
              <a:t>added</a:t>
            </a:r>
            <a:r>
              <a:rPr lang="en-US" sz="2800" i="1" dirty="0">
                <a:latin typeface="Verdana" panose="020B0604030504040204" pitchFamily="34" charset="0"/>
                <a:ea typeface="Verdana" panose="020B0604030504040204" pitchFamily="34" charset="0"/>
              </a:rPr>
              <a:t> about three thousand souls.” </a:t>
            </a:r>
            <a:r>
              <a:rPr lang="en-US" sz="2800" b="1" dirty="0">
                <a:solidFill>
                  <a:srgbClr val="FF0000"/>
                </a:solidFill>
                <a:latin typeface="Verdana" panose="020B0604030504040204" pitchFamily="34" charset="0"/>
                <a:ea typeface="Verdana" panose="020B0604030504040204" pitchFamily="34" charset="0"/>
              </a:rPr>
              <a:t>(Acts 2:41)</a:t>
            </a:r>
            <a:endParaRPr lang="en-US" sz="2800" b="1" i="1" dirty="0">
              <a:solidFill>
                <a:srgbClr val="FF0000"/>
              </a:solidFill>
              <a:latin typeface="Verdana" panose="020B0604030504040204" pitchFamily="34" charset="0"/>
              <a:ea typeface="Verdana" panose="020B0604030504040204" pitchFamily="34" charset="0"/>
            </a:endParaRPr>
          </a:p>
          <a:p>
            <a:pPr marL="284163" lvl="2" fontAlgn="auto">
              <a:spcAft>
                <a:spcPts val="0"/>
              </a:spcAft>
              <a:buNone/>
              <a:defRPr/>
            </a:pPr>
            <a:r>
              <a:rPr lang="en-US" sz="2800" i="1" dirty="0">
                <a:latin typeface="Verdana" panose="020B0604030504040204" pitchFamily="34" charset="0"/>
                <a:ea typeface="Verdana" panose="020B0604030504040204" pitchFamily="34" charset="0"/>
              </a:rPr>
              <a:t>“… And the Lord was </a:t>
            </a:r>
            <a:r>
              <a:rPr lang="en-US" sz="2800" b="1" i="1" dirty="0">
                <a:latin typeface="Verdana" panose="020B0604030504040204" pitchFamily="34" charset="0"/>
                <a:ea typeface="Verdana" panose="020B0604030504040204" pitchFamily="34" charset="0"/>
              </a:rPr>
              <a:t>adding</a:t>
            </a:r>
            <a:r>
              <a:rPr lang="en-US" sz="2800" i="1" dirty="0">
                <a:latin typeface="Verdana" panose="020B0604030504040204" pitchFamily="34" charset="0"/>
                <a:ea typeface="Verdana" panose="020B0604030504040204" pitchFamily="34" charset="0"/>
              </a:rPr>
              <a:t> to their number day by day those who were being saved.” </a:t>
            </a:r>
            <a:r>
              <a:rPr lang="en-US" sz="2800" b="1" dirty="0">
                <a:solidFill>
                  <a:srgbClr val="FF0000"/>
                </a:solidFill>
                <a:latin typeface="Verdana" panose="020B0604030504040204" pitchFamily="34" charset="0"/>
                <a:ea typeface="Verdana" panose="020B0604030504040204" pitchFamily="34" charset="0"/>
              </a:rPr>
              <a:t>(Acts 2:47b)</a:t>
            </a:r>
            <a:endParaRPr lang="en-US" sz="2800" dirty="0">
              <a:latin typeface="Verdana" panose="020B0604030504040204" pitchFamily="34" charset="0"/>
              <a:ea typeface="Verdana" panose="020B0604030504040204" pitchFamily="34" charset="0"/>
            </a:endParaRPr>
          </a:p>
          <a:p>
            <a:pPr marL="284163" lvl="2" algn="ctr" fontAlgn="auto">
              <a:spcAft>
                <a:spcPts val="0"/>
              </a:spcAft>
              <a:buNone/>
              <a:defRPr/>
            </a:pPr>
            <a:r>
              <a:rPr lang="en-US" sz="2800" i="1" dirty="0">
                <a:latin typeface="Verdana" panose="020B0604030504040204" pitchFamily="34" charset="0"/>
                <a:ea typeface="Verdana" panose="020B0604030504040204" pitchFamily="34" charset="0"/>
              </a:rPr>
              <a:t>“For by one Spirit we were all </a:t>
            </a:r>
            <a:r>
              <a:rPr lang="en-US" sz="2800" b="1" i="1" dirty="0">
                <a:latin typeface="Verdana" panose="020B0604030504040204" pitchFamily="34" charset="0"/>
                <a:ea typeface="Verdana" panose="020B0604030504040204" pitchFamily="34" charset="0"/>
              </a:rPr>
              <a:t>baptized into one body</a:t>
            </a:r>
            <a:r>
              <a:rPr lang="en-US" sz="2800" i="1" dirty="0">
                <a:latin typeface="Verdana" panose="020B0604030504040204" pitchFamily="34" charset="0"/>
                <a:ea typeface="Verdana" panose="020B0604030504040204" pitchFamily="34" charset="0"/>
              </a:rPr>
              <a:t>, whether Jews or Greeks, whether slaves or free, and we were all made to drink of one Spirit.”</a:t>
            </a:r>
            <a:br>
              <a:rPr lang="en-US" sz="2800" i="1" dirty="0">
                <a:latin typeface="Verdana" panose="020B0604030504040204" pitchFamily="34" charset="0"/>
                <a:ea typeface="Verdana" panose="020B0604030504040204" pitchFamily="34" charset="0"/>
              </a:rPr>
            </a:br>
            <a:r>
              <a:rPr lang="en-US" sz="2800" b="1" dirty="0">
                <a:solidFill>
                  <a:srgbClr val="FF0000"/>
                </a:solidFill>
                <a:latin typeface="Verdana" panose="020B0604030504040204" pitchFamily="34" charset="0"/>
                <a:ea typeface="Verdana" panose="020B0604030504040204" pitchFamily="34" charset="0"/>
              </a:rPr>
              <a:t>(1 Corinthians 12:13)</a:t>
            </a: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77089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fade">
                                      <p:cBhvr>
                                        <p:cTn id="12" dur="1000"/>
                                        <p:tgtEl>
                                          <p:spTgt spid="2051">
                                            <p:txEl>
                                              <p:pRg st="1" end="1"/>
                                            </p:txEl>
                                          </p:spTgt>
                                        </p:tgtEl>
                                      </p:cBhvr>
                                    </p:animEffect>
                                    <p:anim calcmode="lin" valueType="num">
                                      <p:cBhvr>
                                        <p:cTn id="13" dur="1000" fill="hold"/>
                                        <p:tgtEl>
                                          <p:spTgt spid="205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0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51">
                                            <p:txEl>
                                              <p:pRg st="2" end="2"/>
                                            </p:txEl>
                                          </p:spTgt>
                                        </p:tgtEl>
                                        <p:attrNameLst>
                                          <p:attrName>style.visibility</p:attrName>
                                        </p:attrNameLst>
                                      </p:cBhvr>
                                      <p:to>
                                        <p:strVal val="visible"/>
                                      </p:to>
                                    </p:set>
                                    <p:animEffect transition="in" filter="fade">
                                      <p:cBhvr>
                                        <p:cTn id="19" dur="1000"/>
                                        <p:tgtEl>
                                          <p:spTgt spid="2051">
                                            <p:txEl>
                                              <p:pRg st="2" end="2"/>
                                            </p:txEl>
                                          </p:spTgt>
                                        </p:tgtEl>
                                      </p:cBhvr>
                                    </p:animEffect>
                                    <p:anim calcmode="lin" valueType="num">
                                      <p:cBhvr>
                                        <p:cTn id="20"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51">
                                            <p:txEl>
                                              <p:pRg st="3" end="3"/>
                                            </p:txEl>
                                          </p:spTgt>
                                        </p:tgtEl>
                                        <p:attrNameLst>
                                          <p:attrName>style.visibility</p:attrName>
                                        </p:attrNameLst>
                                      </p:cBhvr>
                                      <p:to>
                                        <p:strVal val="visible"/>
                                      </p:to>
                                    </p:set>
                                    <p:animEffect transition="in" filter="fade">
                                      <p:cBhvr>
                                        <p:cTn id="26" dur="1000"/>
                                        <p:tgtEl>
                                          <p:spTgt spid="2051">
                                            <p:txEl>
                                              <p:pRg st="3" end="3"/>
                                            </p:txEl>
                                          </p:spTgt>
                                        </p:tgtEl>
                                      </p:cBhvr>
                                    </p:animEffect>
                                    <p:anim calcmode="lin" valueType="num">
                                      <p:cBhvr>
                                        <p:cTn id="27" dur="1000" fill="hold"/>
                                        <p:tgtEl>
                                          <p:spTgt spid="2051">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05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051">
                                            <p:txEl>
                                              <p:pRg st="4" end="4"/>
                                            </p:txEl>
                                          </p:spTgt>
                                        </p:tgtEl>
                                        <p:attrNameLst>
                                          <p:attrName>style.visibility</p:attrName>
                                        </p:attrNameLst>
                                      </p:cBhvr>
                                      <p:to>
                                        <p:strVal val="visible"/>
                                      </p:to>
                                    </p:set>
                                    <p:animEffect transition="in" filter="fade">
                                      <p:cBhvr>
                                        <p:cTn id="33" dur="1000"/>
                                        <p:tgtEl>
                                          <p:spTgt spid="2051">
                                            <p:txEl>
                                              <p:pRg st="4" end="4"/>
                                            </p:txEl>
                                          </p:spTgt>
                                        </p:tgtEl>
                                      </p:cBhvr>
                                    </p:animEffect>
                                    <p:anim calcmode="lin" valueType="num">
                                      <p:cBhvr>
                                        <p:cTn id="34" dur="1000" fill="hold"/>
                                        <p:tgtEl>
                                          <p:spTgt spid="2051">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05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5F009-75C7-BFEF-3EF9-487806667317}"/>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F259C0C7-3EEE-BF6C-C49A-C779F69F5E2C}"/>
              </a:ext>
            </a:extLst>
          </p:cNvPr>
          <p:cNvSpPr>
            <a:spLocks noGrp="1" noChangeArrowheads="1"/>
          </p:cNvSpPr>
          <p:nvPr>
            <p:ph type="title"/>
          </p:nvPr>
        </p:nvSpPr>
        <p:spPr>
          <a:xfrm>
            <a:off x="1714500" y="0"/>
            <a:ext cx="5905500" cy="1143000"/>
          </a:xfrm>
        </p:spPr>
        <p:txBody>
          <a:bodyPr/>
          <a:lstStyle/>
          <a:p>
            <a:pPr fontAlgn="auto">
              <a:spcAft>
                <a:spcPts val="0"/>
              </a:spcAft>
              <a:defRPr/>
            </a:pPr>
            <a:r>
              <a:rPr lang="en-US" dirty="0">
                <a:latin typeface="Verdana" panose="020B0604030504040204" pitchFamily="34" charset="0"/>
                <a:ea typeface="Verdana" panose="020B0604030504040204" pitchFamily="34" charset="0"/>
              </a:rPr>
              <a:t>Jude wrote about “</a:t>
            </a:r>
            <a:r>
              <a:rPr lang="en-US" b="1" dirty="0">
                <a:latin typeface="Verdana" panose="020B0604030504040204" pitchFamily="34" charset="0"/>
                <a:ea typeface="Verdana" panose="020B0604030504040204" pitchFamily="34" charset="0"/>
              </a:rPr>
              <a:t>Our Common Salvation </a:t>
            </a:r>
            <a:r>
              <a:rPr lang="en-US" dirty="0">
                <a:latin typeface="Verdana" panose="020B0604030504040204" pitchFamily="34" charset="0"/>
                <a:ea typeface="Verdana" panose="020B0604030504040204" pitchFamily="34" charset="0"/>
              </a:rPr>
              <a:t>…”</a:t>
            </a:r>
          </a:p>
        </p:txBody>
      </p:sp>
      <p:sp>
        <p:nvSpPr>
          <p:cNvPr id="2051" name="Rectangle 3">
            <a:extLst>
              <a:ext uri="{FF2B5EF4-FFF2-40B4-BE49-F238E27FC236}">
                <a16:creationId xmlns:a16="http://schemas.microsoft.com/office/drawing/2014/main" id="{3FE61C1C-4FB9-B2B2-F2D4-F5E3F01519F0}"/>
              </a:ext>
            </a:extLst>
          </p:cNvPr>
          <p:cNvSpPr>
            <a:spLocks noGrp="1" noChangeArrowheads="1"/>
          </p:cNvSpPr>
          <p:nvPr>
            <p:ph idx="1"/>
          </p:nvPr>
        </p:nvSpPr>
        <p:spPr>
          <a:xfrm>
            <a:off x="304800" y="1371600"/>
            <a:ext cx="8534400" cy="5257800"/>
          </a:xfrm>
        </p:spPr>
        <p:txBody>
          <a:bodyPr rtlCol="0">
            <a:noAutofit/>
          </a:bodyPr>
          <a:lstStyle/>
          <a:p>
            <a:pPr marL="284163" lvl="2" algn="ctr" fontAlgn="auto">
              <a:spcAft>
                <a:spcPts val="0"/>
              </a:spcAft>
              <a:buNone/>
              <a:defRPr/>
            </a:pPr>
            <a:r>
              <a:rPr lang="en-US" altLang="en-US" sz="3200" i="1" dirty="0">
                <a:latin typeface="Verdana" panose="020B0604030504040204" pitchFamily="34" charset="0"/>
                <a:ea typeface="Verdana" panose="020B0604030504040204" pitchFamily="34" charset="0"/>
              </a:rPr>
              <a:t>“Beloved, while I was making every effort to write you about </a:t>
            </a:r>
            <a:r>
              <a:rPr lang="en-US" altLang="en-US" sz="3200" b="1" i="1" dirty="0">
                <a:latin typeface="Verdana" panose="020B0604030504040204" pitchFamily="34" charset="0"/>
                <a:ea typeface="Verdana" panose="020B0604030504040204" pitchFamily="34" charset="0"/>
              </a:rPr>
              <a:t>our</a:t>
            </a:r>
            <a:r>
              <a:rPr lang="en-US" altLang="en-US" sz="3200" i="1" dirty="0">
                <a:latin typeface="Verdana" panose="020B0604030504040204" pitchFamily="34" charset="0"/>
                <a:ea typeface="Verdana" panose="020B0604030504040204" pitchFamily="34" charset="0"/>
              </a:rPr>
              <a:t> </a:t>
            </a:r>
            <a:r>
              <a:rPr lang="en-US" altLang="en-US" sz="3200" b="1" i="1" dirty="0">
                <a:latin typeface="Verdana" panose="020B0604030504040204" pitchFamily="34" charset="0"/>
                <a:ea typeface="Verdana" panose="020B0604030504040204" pitchFamily="34" charset="0"/>
              </a:rPr>
              <a:t>common salvation</a:t>
            </a:r>
            <a:r>
              <a:rPr lang="en-US" altLang="en-US" sz="3200" i="1" dirty="0">
                <a:latin typeface="Verdana" panose="020B0604030504040204" pitchFamily="34" charset="0"/>
                <a:ea typeface="Verdana" panose="020B0604030504040204" pitchFamily="34" charset="0"/>
              </a:rPr>
              <a:t>, I felt the necessity to write to you appealing that you </a:t>
            </a:r>
            <a:r>
              <a:rPr lang="en-US" altLang="en-US" sz="3200" b="1" i="1" dirty="0">
                <a:latin typeface="Verdana" panose="020B0604030504040204" pitchFamily="34" charset="0"/>
                <a:ea typeface="Verdana" panose="020B0604030504040204" pitchFamily="34" charset="0"/>
              </a:rPr>
              <a:t>contend earnestly for the faith </a:t>
            </a:r>
            <a:r>
              <a:rPr lang="en-US" altLang="en-US" sz="3200" i="1" dirty="0">
                <a:latin typeface="Verdana" panose="020B0604030504040204" pitchFamily="34" charset="0"/>
                <a:ea typeface="Verdana" panose="020B0604030504040204" pitchFamily="34" charset="0"/>
              </a:rPr>
              <a:t>which was once for all handed down to the saints.” </a:t>
            </a:r>
            <a:r>
              <a:rPr lang="en-US" altLang="en-US" sz="3200" b="1" dirty="0">
                <a:solidFill>
                  <a:srgbClr val="FF0000"/>
                </a:solidFill>
                <a:latin typeface="Verdana" panose="020B0604030504040204" pitchFamily="34" charset="0"/>
                <a:ea typeface="Verdana" panose="020B0604030504040204" pitchFamily="34" charset="0"/>
              </a:rPr>
              <a:t>(Jude 3)</a:t>
            </a:r>
          </a:p>
          <a:p>
            <a:pPr marL="284163" lvl="2" fontAlgn="auto">
              <a:spcAft>
                <a:spcPts val="0"/>
              </a:spcAft>
              <a:buFont typeface="Wingdings" panose="05000000000000000000" pitchFamily="2" charset="2"/>
              <a:buNone/>
              <a:defRPr/>
            </a:pPr>
            <a:endParaRPr lang="en-US" sz="1200" b="1" dirty="0">
              <a:latin typeface="Verdana" panose="020B0604030504040204" pitchFamily="34" charset="0"/>
              <a:ea typeface="Verdana" panose="020B0604030504040204" pitchFamily="34" charset="0"/>
            </a:endParaRPr>
          </a:p>
          <a:p>
            <a:pPr marL="284163" lvl="2" fontAlgn="auto">
              <a:spcAft>
                <a:spcPts val="0"/>
              </a:spcAft>
              <a:buFont typeface="Wingdings" panose="05000000000000000000" pitchFamily="2" charset="2"/>
              <a:buNone/>
              <a:defRPr/>
            </a:pPr>
            <a:r>
              <a:rPr lang="en-US" sz="3200" b="1" dirty="0">
                <a:latin typeface="Verdana" panose="020B0604030504040204" pitchFamily="34" charset="0"/>
                <a:ea typeface="Verdana" panose="020B0604030504040204" pitchFamily="34" charset="0"/>
              </a:rPr>
              <a:t>Our salvation depends on our obedience to this charge!</a:t>
            </a:r>
          </a:p>
        </p:txBody>
      </p:sp>
    </p:spTree>
    <p:extLst>
      <p:ext uri="{BB962C8B-B14F-4D97-AF65-F5344CB8AC3E}">
        <p14:creationId xmlns:p14="http://schemas.microsoft.com/office/powerpoint/2010/main" val="28220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1000"/>
                                        <p:tgtEl>
                                          <p:spTgt spid="2051">
                                            <p:txEl>
                                              <p:pRg st="0" end="0"/>
                                            </p:txEl>
                                          </p:spTgt>
                                        </p:tgtEl>
                                      </p:cBhvr>
                                    </p:animEffect>
                                    <p:anim calcmode="lin" valueType="num">
                                      <p:cBhvr>
                                        <p:cTn id="8" dur="1000" fill="hold"/>
                                        <p:tgtEl>
                                          <p:spTgt spid="20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51">
                                            <p:txEl>
                                              <p:pRg st="2" end="2"/>
                                            </p:txEl>
                                          </p:spTgt>
                                        </p:tgtEl>
                                        <p:attrNameLst>
                                          <p:attrName>style.visibility</p:attrName>
                                        </p:attrNameLst>
                                      </p:cBhvr>
                                      <p:to>
                                        <p:strVal val="visible"/>
                                      </p:to>
                                    </p:set>
                                    <p:animEffect transition="in" filter="fade">
                                      <p:cBhvr>
                                        <p:cTn id="14" dur="1000"/>
                                        <p:tgtEl>
                                          <p:spTgt spid="2051">
                                            <p:txEl>
                                              <p:pRg st="2" end="2"/>
                                            </p:txEl>
                                          </p:spTgt>
                                        </p:tgtEl>
                                      </p:cBhvr>
                                    </p:animEffect>
                                    <p:anim calcmode="lin" valueType="num">
                                      <p:cBhvr>
                                        <p:cTn id="15" dur="1000" fill="hold"/>
                                        <p:tgtEl>
                                          <p:spTgt spid="205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05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67E29AC-EF13-9A29-677A-9A9B98B8BB5E}"/>
              </a:ext>
            </a:extLst>
          </p:cNvPr>
          <p:cNvSpPr>
            <a:spLocks noGrp="1" noChangeArrowheads="1"/>
          </p:cNvSpPr>
          <p:nvPr>
            <p:ph type="title"/>
          </p:nvPr>
        </p:nvSpPr>
        <p:spPr>
          <a:xfrm>
            <a:off x="304800" y="0"/>
            <a:ext cx="8534400" cy="838200"/>
          </a:xfrm>
        </p:spPr>
        <p:txBody>
          <a:bodyPr/>
          <a:lstStyle/>
          <a:p>
            <a:pPr algn="ctr" fontAlgn="auto">
              <a:spcAft>
                <a:spcPts val="0"/>
              </a:spcAft>
              <a:defRPr/>
            </a:pPr>
            <a:r>
              <a:rPr lang="en-US" sz="3200" b="1" dirty="0">
                <a:latin typeface="Verdana" panose="020B0604030504040204" pitchFamily="34" charset="0"/>
                <a:ea typeface="Verdana" panose="020B0604030504040204" pitchFamily="34" charset="0"/>
              </a:rPr>
              <a:t>Contending Earnestly for the Faith</a:t>
            </a:r>
            <a:endParaRPr lang="en-US" sz="3200" dirty="0">
              <a:latin typeface="Verdana" panose="020B0604030504040204" pitchFamily="34" charset="0"/>
              <a:ea typeface="Verdana" panose="020B0604030504040204" pitchFamily="34" charset="0"/>
            </a:endParaRPr>
          </a:p>
        </p:txBody>
      </p:sp>
      <p:sp>
        <p:nvSpPr>
          <p:cNvPr id="6147" name="Rectangle 3">
            <a:extLst>
              <a:ext uri="{FF2B5EF4-FFF2-40B4-BE49-F238E27FC236}">
                <a16:creationId xmlns:a16="http://schemas.microsoft.com/office/drawing/2014/main" id="{515A2321-476B-89E1-2984-562E84844694}"/>
              </a:ext>
            </a:extLst>
          </p:cNvPr>
          <p:cNvSpPr>
            <a:spLocks noGrp="1" noChangeArrowheads="1"/>
          </p:cNvSpPr>
          <p:nvPr>
            <p:ph idx="1"/>
          </p:nvPr>
        </p:nvSpPr>
        <p:spPr>
          <a:xfrm>
            <a:off x="381000" y="838200"/>
            <a:ext cx="8610600" cy="5867400"/>
          </a:xfrm>
        </p:spPr>
        <p:txBody>
          <a:bodyPr rtlCol="0">
            <a:noAutofit/>
          </a:bodyPr>
          <a:lstStyle/>
          <a:p>
            <a:pPr fontAlgn="auto">
              <a:spcAft>
                <a:spcPts val="0"/>
              </a:spcAft>
              <a:buFont typeface="Wingdings" panose="05000000000000000000" pitchFamily="2" charset="2"/>
              <a:buNone/>
              <a:defRPr/>
            </a:pPr>
            <a:r>
              <a:rPr lang="en-US" sz="3200" b="1" dirty="0">
                <a:latin typeface="Verdana" panose="020B0604030504040204" pitchFamily="34" charset="0"/>
                <a:ea typeface="Verdana" panose="020B0604030504040204" pitchFamily="34" charset="0"/>
              </a:rPr>
              <a:t>“Contend” defined:</a:t>
            </a:r>
          </a:p>
          <a:p>
            <a:pPr marL="484632" lvl="1" fontAlgn="auto">
              <a:spcAft>
                <a:spcPts val="0"/>
              </a:spcAft>
              <a:buFont typeface="Symbol" pitchFamily="18" charset="2"/>
              <a:buChar char="·"/>
              <a:defRPr/>
            </a:pPr>
            <a:r>
              <a:rPr lang="en-US" sz="3200" i="1" dirty="0">
                <a:latin typeface="Verdana" panose="020B0604030504040204" pitchFamily="34" charset="0"/>
                <a:ea typeface="Verdana" panose="020B0604030504040204" pitchFamily="34" charset="0"/>
              </a:rPr>
              <a:t>W.E. Vine</a:t>
            </a:r>
            <a:r>
              <a:rPr lang="en-US" sz="3200" dirty="0">
                <a:latin typeface="Verdana" panose="020B0604030504040204" pitchFamily="34" charset="0"/>
                <a:ea typeface="Verdana" panose="020B0604030504040204" pitchFamily="34" charset="0"/>
              </a:rPr>
              <a:t>: “</a:t>
            </a:r>
            <a:r>
              <a:rPr lang="en-US" sz="3200" dirty="0" err="1">
                <a:latin typeface="Verdana" panose="020B0604030504040204" pitchFamily="34" charset="0"/>
                <a:ea typeface="Verdana" panose="020B0604030504040204" pitchFamily="34" charset="0"/>
              </a:rPr>
              <a:t>ep</a:t>
            </a:r>
            <a:r>
              <a:rPr lang="en-US" sz="3200" b="1" dirty="0" err="1">
                <a:solidFill>
                  <a:srgbClr val="FFFF00"/>
                </a:solidFill>
                <a:latin typeface="Verdana" panose="020B0604030504040204" pitchFamily="34" charset="0"/>
                <a:ea typeface="Verdana" panose="020B0604030504040204" pitchFamily="34" charset="0"/>
              </a:rPr>
              <a:t>agoniz</a:t>
            </a:r>
            <a:r>
              <a:rPr lang="en-US" sz="3200" dirty="0" err="1">
                <a:latin typeface="Verdana" panose="020B0604030504040204" pitchFamily="34" charset="0"/>
                <a:ea typeface="Verdana" panose="020B0604030504040204" pitchFamily="34" charset="0"/>
              </a:rPr>
              <a:t>omai</a:t>
            </a:r>
            <a:r>
              <a:rPr lang="en-US" sz="3200" dirty="0">
                <a:latin typeface="Verdana" panose="020B0604030504040204" pitchFamily="34" charset="0"/>
                <a:ea typeface="Verdana" panose="020B0604030504040204" pitchFamily="34" charset="0"/>
              </a:rPr>
              <a:t> – signifies “to contend about a thing, </a:t>
            </a:r>
            <a:r>
              <a:rPr lang="en-US" sz="3200" b="1" dirty="0">
                <a:latin typeface="Verdana" panose="020B0604030504040204" pitchFamily="34" charset="0"/>
                <a:ea typeface="Verdana" panose="020B0604030504040204" pitchFamily="34" charset="0"/>
              </a:rPr>
              <a:t>as a combatant</a:t>
            </a:r>
            <a:r>
              <a:rPr lang="en-US" sz="3200" dirty="0">
                <a:latin typeface="Verdana" panose="020B0604030504040204" pitchFamily="34" charset="0"/>
                <a:ea typeface="Verdana" panose="020B0604030504040204" pitchFamily="34" charset="0"/>
              </a:rPr>
              <a:t>…The word ‘earnestly’ is added to convey the </a:t>
            </a:r>
            <a:r>
              <a:rPr lang="en-US" sz="3200" b="1" dirty="0">
                <a:latin typeface="Verdana" panose="020B0604030504040204" pitchFamily="34" charset="0"/>
                <a:ea typeface="Verdana" panose="020B0604030504040204" pitchFamily="34" charset="0"/>
              </a:rPr>
              <a:t>intensive force</a:t>
            </a:r>
            <a:r>
              <a:rPr lang="en-US" sz="3200" dirty="0">
                <a:latin typeface="Verdana" panose="020B0604030504040204" pitchFamily="34" charset="0"/>
                <a:ea typeface="Verdana" panose="020B0604030504040204" pitchFamily="34" charset="0"/>
              </a:rPr>
              <a:t> of the preposition.”</a:t>
            </a:r>
          </a:p>
          <a:p>
            <a:pPr marL="484632" lvl="1" fontAlgn="auto">
              <a:spcAft>
                <a:spcPts val="0"/>
              </a:spcAft>
              <a:buFont typeface="Symbol" pitchFamily="18" charset="2"/>
              <a:buChar char="·"/>
              <a:defRPr/>
            </a:pPr>
            <a:r>
              <a:rPr lang="en-US" sz="3200" i="1" dirty="0">
                <a:latin typeface="Verdana" panose="020B0604030504040204" pitchFamily="34" charset="0"/>
                <a:ea typeface="Verdana" panose="020B0604030504040204" pitchFamily="34" charset="0"/>
              </a:rPr>
              <a:t>Wuest:</a:t>
            </a:r>
            <a:r>
              <a:rPr lang="en-US" sz="3200" dirty="0">
                <a:latin typeface="Verdana" panose="020B0604030504040204" pitchFamily="34" charset="0"/>
                <a:ea typeface="Verdana" panose="020B0604030504040204" pitchFamily="34" charset="0"/>
              </a:rPr>
              <a:t> “… used of athletes contending in the athletic contests … a </a:t>
            </a:r>
            <a:r>
              <a:rPr lang="en-US" sz="3200" b="1" dirty="0">
                <a:latin typeface="Verdana" panose="020B0604030504040204" pitchFamily="34" charset="0"/>
                <a:ea typeface="Verdana" panose="020B0604030504040204" pitchFamily="34" charset="0"/>
              </a:rPr>
              <a:t>vigorous, intense, determined struggle</a:t>
            </a:r>
            <a:r>
              <a:rPr lang="en-US" sz="3200" dirty="0">
                <a:latin typeface="Verdana" panose="020B0604030504040204" pitchFamily="34" charset="0"/>
                <a:ea typeface="Verdana" panose="020B0604030504040204" pitchFamily="34" charset="0"/>
              </a:rPr>
              <a:t> to defeat the opposition.”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1000"/>
                                        <p:tgtEl>
                                          <p:spTgt spid="6147">
                                            <p:txEl>
                                              <p:pRg st="0" end="0"/>
                                            </p:txEl>
                                          </p:spTgt>
                                        </p:tgtEl>
                                      </p:cBhvr>
                                    </p:animEffect>
                                    <p:anim calcmode="lin" valueType="num">
                                      <p:cBhvr>
                                        <p:cTn id="8" dur="1000" fill="hold"/>
                                        <p:tgtEl>
                                          <p:spTgt spid="61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1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7">
                                            <p:txEl>
                                              <p:pRg st="1" end="1"/>
                                            </p:txEl>
                                          </p:spTgt>
                                        </p:tgtEl>
                                        <p:attrNameLst>
                                          <p:attrName>style.visibility</p:attrName>
                                        </p:attrNameLst>
                                      </p:cBhvr>
                                      <p:to>
                                        <p:strVal val="visible"/>
                                      </p:to>
                                    </p:set>
                                    <p:animEffect transition="in" filter="fade">
                                      <p:cBhvr>
                                        <p:cTn id="14" dur="1000"/>
                                        <p:tgtEl>
                                          <p:spTgt spid="6147">
                                            <p:txEl>
                                              <p:pRg st="1" end="1"/>
                                            </p:txEl>
                                          </p:spTgt>
                                        </p:tgtEl>
                                      </p:cBhvr>
                                    </p:animEffect>
                                    <p:anim calcmode="lin" valueType="num">
                                      <p:cBhvr>
                                        <p:cTn id="15"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1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7">
                                            <p:txEl>
                                              <p:pRg st="2" end="2"/>
                                            </p:txEl>
                                          </p:spTgt>
                                        </p:tgtEl>
                                        <p:attrNameLst>
                                          <p:attrName>style.visibility</p:attrName>
                                        </p:attrNameLst>
                                      </p:cBhvr>
                                      <p:to>
                                        <p:strVal val="visible"/>
                                      </p:to>
                                    </p:set>
                                    <p:animEffect transition="in" filter="fade">
                                      <p:cBhvr>
                                        <p:cTn id="21" dur="1000"/>
                                        <p:tgtEl>
                                          <p:spTgt spid="6147">
                                            <p:txEl>
                                              <p:pRg st="2" end="2"/>
                                            </p:txEl>
                                          </p:spTgt>
                                        </p:tgtEl>
                                      </p:cBhvr>
                                    </p:animEffect>
                                    <p:anim calcmode="lin" valueType="num">
                                      <p:cBhvr>
                                        <p:cTn id="22" dur="1000" fill="hold"/>
                                        <p:tgtEl>
                                          <p:spTgt spid="614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14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93A9BED-DBD5-C9A2-6DDB-7EF5998953C7}"/>
              </a:ext>
            </a:extLst>
          </p:cNvPr>
          <p:cNvSpPr>
            <a:spLocks noGrp="1" noChangeArrowheads="1"/>
          </p:cNvSpPr>
          <p:nvPr>
            <p:ph type="title"/>
          </p:nvPr>
        </p:nvSpPr>
        <p:spPr>
          <a:xfrm>
            <a:off x="228600" y="0"/>
            <a:ext cx="8686800" cy="914400"/>
          </a:xfrm>
        </p:spPr>
        <p:txBody>
          <a:bodyPr/>
          <a:lstStyle/>
          <a:p>
            <a:pPr algn="ctr" fontAlgn="auto">
              <a:spcAft>
                <a:spcPts val="0"/>
              </a:spcAft>
              <a:defRPr/>
            </a:pPr>
            <a:r>
              <a:rPr lang="en-US" sz="4000" b="1" dirty="0">
                <a:latin typeface="Verdana" panose="020B0604030504040204" pitchFamily="34" charset="0"/>
                <a:ea typeface="Verdana" panose="020B0604030504040204" pitchFamily="34" charset="0"/>
              </a:rPr>
              <a:t>“Contend” by whom</a:t>
            </a:r>
            <a:r>
              <a:rPr lang="en-US" sz="4000" dirty="0">
                <a:latin typeface="Verdana" panose="020B0604030504040204" pitchFamily="34" charset="0"/>
                <a:ea typeface="Verdana" panose="020B0604030504040204" pitchFamily="34" charset="0"/>
              </a:rPr>
              <a:t>?</a:t>
            </a:r>
          </a:p>
        </p:txBody>
      </p:sp>
      <p:sp>
        <p:nvSpPr>
          <p:cNvPr id="14341" name="Rectangle 3">
            <a:extLst>
              <a:ext uri="{FF2B5EF4-FFF2-40B4-BE49-F238E27FC236}">
                <a16:creationId xmlns:a16="http://schemas.microsoft.com/office/drawing/2014/main" id="{ECE64A7F-A569-D72F-4E94-E9C0C73D6A32}"/>
              </a:ext>
            </a:extLst>
          </p:cNvPr>
          <p:cNvSpPr>
            <a:spLocks noGrp="1" noChangeArrowheads="1"/>
          </p:cNvSpPr>
          <p:nvPr>
            <p:ph idx="1"/>
          </p:nvPr>
        </p:nvSpPr>
        <p:spPr>
          <a:xfrm>
            <a:off x="228600" y="838200"/>
            <a:ext cx="8839200" cy="59436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Elders.</a:t>
            </a:r>
          </a:p>
          <a:p>
            <a:pPr marL="26988" indent="0" algn="ctr">
              <a:buNone/>
            </a:pPr>
            <a:r>
              <a:rPr lang="en-US" altLang="en-US" sz="2800" i="1" dirty="0">
                <a:latin typeface="Verdana" panose="020B0604030504040204" pitchFamily="34" charset="0"/>
                <a:ea typeface="Verdana" panose="020B0604030504040204" pitchFamily="34" charset="0"/>
              </a:rPr>
              <a:t>“… holding fast the faithful word which is in accordance with the teaching, so that he will be able both to exhort in sound doctrine and to refute those who contradict. For there are many rebellious men, empty talkers and deceivers, especially those of the circumcision, who must be silenced because they are upsetting whole families, teaching things they should not teach for the sake of sordid gain.” </a:t>
            </a:r>
            <a:r>
              <a:rPr lang="en-US" altLang="en-US" sz="2800" b="1" dirty="0">
                <a:solidFill>
                  <a:srgbClr val="FF0000"/>
                </a:solidFill>
                <a:latin typeface="Verdana" panose="020B0604030504040204" pitchFamily="34" charset="0"/>
                <a:ea typeface="Verdana" panose="020B0604030504040204" pitchFamily="34" charset="0"/>
              </a:rPr>
              <a:t>(Titus 1:9-11)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fade">
                                      <p:cBhvr>
                                        <p:cTn id="7" dur="1000"/>
                                        <p:tgtEl>
                                          <p:spTgt spid="14341">
                                            <p:txEl>
                                              <p:pRg st="0" end="0"/>
                                            </p:txEl>
                                          </p:spTgt>
                                        </p:tgtEl>
                                      </p:cBhvr>
                                    </p:animEffect>
                                    <p:anim calcmode="lin" valueType="num">
                                      <p:cBhvr>
                                        <p:cTn id="8" dur="10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41">
                                            <p:txEl>
                                              <p:pRg st="1" end="1"/>
                                            </p:txEl>
                                          </p:spTgt>
                                        </p:tgtEl>
                                        <p:attrNameLst>
                                          <p:attrName>style.visibility</p:attrName>
                                        </p:attrNameLst>
                                      </p:cBhvr>
                                      <p:to>
                                        <p:strVal val="visible"/>
                                      </p:to>
                                    </p:set>
                                    <p:animEffect transition="in" filter="fade">
                                      <p:cBhvr>
                                        <p:cTn id="14" dur="1000"/>
                                        <p:tgtEl>
                                          <p:spTgt spid="14341">
                                            <p:txEl>
                                              <p:pRg st="1" end="1"/>
                                            </p:txEl>
                                          </p:spTgt>
                                        </p:tgtEl>
                                      </p:cBhvr>
                                    </p:animEffect>
                                    <p:anim calcmode="lin" valueType="num">
                                      <p:cBhvr>
                                        <p:cTn id="15"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C8BF-C98B-7B38-875C-ADA144DF0CAC}"/>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7F7488D-503E-4615-51FC-C5DB63BA4BD9}"/>
              </a:ext>
            </a:extLst>
          </p:cNvPr>
          <p:cNvSpPr>
            <a:spLocks noGrp="1" noChangeArrowheads="1"/>
          </p:cNvSpPr>
          <p:nvPr>
            <p:ph type="title"/>
          </p:nvPr>
        </p:nvSpPr>
        <p:spPr>
          <a:xfrm>
            <a:off x="1219200" y="-12441"/>
            <a:ext cx="6705600" cy="7620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by whom</a:t>
            </a:r>
            <a:r>
              <a:rPr lang="en-US" sz="4000" dirty="0">
                <a:latin typeface="Verdana" panose="020B0604030504040204" pitchFamily="34" charset="0"/>
                <a:ea typeface="Verdana" panose="020B0604030504040204" pitchFamily="34" charset="0"/>
              </a:rPr>
              <a:t>?</a:t>
            </a:r>
          </a:p>
        </p:txBody>
      </p:sp>
      <p:sp>
        <p:nvSpPr>
          <p:cNvPr id="14341" name="Rectangle 3">
            <a:extLst>
              <a:ext uri="{FF2B5EF4-FFF2-40B4-BE49-F238E27FC236}">
                <a16:creationId xmlns:a16="http://schemas.microsoft.com/office/drawing/2014/main" id="{08BD7F26-39C4-0181-7F4E-1ED911ECA38C}"/>
              </a:ext>
            </a:extLst>
          </p:cNvPr>
          <p:cNvSpPr>
            <a:spLocks noGrp="1" noChangeArrowheads="1"/>
          </p:cNvSpPr>
          <p:nvPr>
            <p:ph idx="1"/>
          </p:nvPr>
        </p:nvSpPr>
        <p:spPr>
          <a:xfrm>
            <a:off x="228600" y="609600"/>
            <a:ext cx="88392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Preachers. </a:t>
            </a:r>
          </a:p>
          <a:p>
            <a:pPr marL="26988" indent="0" algn="ctr">
              <a:buNone/>
            </a:pPr>
            <a:r>
              <a:rPr lang="en-US" altLang="en-US" sz="2400" i="1" dirty="0">
                <a:latin typeface="Verdana" panose="020B0604030504040204" pitchFamily="34" charset="0"/>
                <a:ea typeface="Verdana" panose="020B0604030504040204" pitchFamily="34" charset="0"/>
              </a:rPr>
              <a:t>“… preach the word; be ready in season and out of season; reprove, rebuke, exhort, with great patience and instruction. For the time will come when they will not endure sound doctrine; but wanting to have their ears tickled, they will accumulate for themselves teachers in accordance to their own desires, and will turn away their ears from the truth and will turn aside to myths.” </a:t>
            </a:r>
            <a:r>
              <a:rPr lang="en-US" altLang="en-US" sz="2400" b="1" dirty="0">
                <a:solidFill>
                  <a:srgbClr val="FF0000"/>
                </a:solidFill>
                <a:latin typeface="Verdana" panose="020B0604030504040204" pitchFamily="34" charset="0"/>
                <a:ea typeface="Verdana" panose="020B0604030504040204" pitchFamily="34" charset="0"/>
              </a:rPr>
              <a:t>(2 Timothy 4:2-4)</a:t>
            </a:r>
          </a:p>
          <a:p>
            <a:pPr marL="26988" indent="0" algn="ctr">
              <a:buNone/>
            </a:pPr>
            <a:r>
              <a:rPr lang="en-US" altLang="en-US" sz="2400" i="1" dirty="0">
                <a:latin typeface="Verdana" panose="020B0604030504040204" pitchFamily="34" charset="0"/>
                <a:ea typeface="Verdana" panose="020B0604030504040204" pitchFamily="34" charset="0"/>
              </a:rPr>
              <a:t>“Take pains with these things; be absorbed in them, so that your progress will be evident to all. Pay close attention to yourself and to your teaching; persevere in these things, for as you do this you will ensure salvation both for yourself and for those who hear you.” </a:t>
            </a:r>
            <a:r>
              <a:rPr lang="en-US" altLang="en-US" sz="2400" b="1" dirty="0">
                <a:solidFill>
                  <a:srgbClr val="FF0000"/>
                </a:solidFill>
                <a:latin typeface="Verdana" panose="020B0604030504040204" pitchFamily="34" charset="0"/>
                <a:ea typeface="Verdana" panose="020B0604030504040204" pitchFamily="34" charset="0"/>
              </a:rPr>
              <a:t>(1 Timothy 4:15-16)</a:t>
            </a:r>
            <a:endParaRPr lang="en-US" altLang="en-US"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1627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fade">
                                      <p:cBhvr>
                                        <p:cTn id="7" dur="1000"/>
                                        <p:tgtEl>
                                          <p:spTgt spid="14341">
                                            <p:txEl>
                                              <p:pRg st="0" end="0"/>
                                            </p:txEl>
                                          </p:spTgt>
                                        </p:tgtEl>
                                      </p:cBhvr>
                                    </p:animEffect>
                                    <p:anim calcmode="lin" valueType="num">
                                      <p:cBhvr>
                                        <p:cTn id="8" dur="10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41">
                                            <p:txEl>
                                              <p:pRg st="1" end="1"/>
                                            </p:txEl>
                                          </p:spTgt>
                                        </p:tgtEl>
                                        <p:attrNameLst>
                                          <p:attrName>style.visibility</p:attrName>
                                        </p:attrNameLst>
                                      </p:cBhvr>
                                      <p:to>
                                        <p:strVal val="visible"/>
                                      </p:to>
                                    </p:set>
                                    <p:animEffect transition="in" filter="fade">
                                      <p:cBhvr>
                                        <p:cTn id="14" dur="1000"/>
                                        <p:tgtEl>
                                          <p:spTgt spid="14341">
                                            <p:txEl>
                                              <p:pRg st="1" end="1"/>
                                            </p:txEl>
                                          </p:spTgt>
                                        </p:tgtEl>
                                      </p:cBhvr>
                                    </p:animEffect>
                                    <p:anim calcmode="lin" valueType="num">
                                      <p:cBhvr>
                                        <p:cTn id="15"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41">
                                            <p:txEl>
                                              <p:pRg st="2" end="2"/>
                                            </p:txEl>
                                          </p:spTgt>
                                        </p:tgtEl>
                                        <p:attrNameLst>
                                          <p:attrName>style.visibility</p:attrName>
                                        </p:attrNameLst>
                                      </p:cBhvr>
                                      <p:to>
                                        <p:strVal val="visible"/>
                                      </p:to>
                                    </p:set>
                                    <p:animEffect transition="in" filter="fade">
                                      <p:cBhvr>
                                        <p:cTn id="21" dur="1000"/>
                                        <p:tgtEl>
                                          <p:spTgt spid="14341">
                                            <p:txEl>
                                              <p:pRg st="2" end="2"/>
                                            </p:txEl>
                                          </p:spTgt>
                                        </p:tgtEl>
                                      </p:cBhvr>
                                    </p:animEffect>
                                    <p:anim calcmode="lin" valueType="num">
                                      <p:cBhvr>
                                        <p:cTn id="22" dur="1000" fill="hold"/>
                                        <p:tgtEl>
                                          <p:spTgt spid="1434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4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E2DA1-38E8-B5CD-D786-4AFA700C3CE2}"/>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2EF05300-C747-DC41-4F23-7870895EEBC4}"/>
              </a:ext>
            </a:extLst>
          </p:cNvPr>
          <p:cNvSpPr>
            <a:spLocks noGrp="1" noChangeArrowheads="1"/>
          </p:cNvSpPr>
          <p:nvPr>
            <p:ph type="title"/>
          </p:nvPr>
        </p:nvSpPr>
        <p:spPr>
          <a:xfrm>
            <a:off x="1219200" y="-12441"/>
            <a:ext cx="6705600" cy="7620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by whom</a:t>
            </a:r>
            <a:r>
              <a:rPr lang="en-US" sz="4000" dirty="0">
                <a:latin typeface="Verdana" panose="020B0604030504040204" pitchFamily="34" charset="0"/>
                <a:ea typeface="Verdana" panose="020B0604030504040204" pitchFamily="34" charset="0"/>
              </a:rPr>
              <a:t>?</a:t>
            </a:r>
          </a:p>
        </p:txBody>
      </p:sp>
      <p:sp>
        <p:nvSpPr>
          <p:cNvPr id="14341" name="Rectangle 3">
            <a:extLst>
              <a:ext uri="{FF2B5EF4-FFF2-40B4-BE49-F238E27FC236}">
                <a16:creationId xmlns:a16="http://schemas.microsoft.com/office/drawing/2014/main" id="{22A7C377-1445-BD39-48C5-06C36A2B86E8}"/>
              </a:ext>
            </a:extLst>
          </p:cNvPr>
          <p:cNvSpPr>
            <a:spLocks noGrp="1" noChangeArrowheads="1"/>
          </p:cNvSpPr>
          <p:nvPr>
            <p:ph idx="1"/>
          </p:nvPr>
        </p:nvSpPr>
        <p:spPr>
          <a:xfrm>
            <a:off x="228600" y="609600"/>
            <a:ext cx="88392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Parents.</a:t>
            </a:r>
          </a:p>
          <a:p>
            <a:pPr marL="26988" indent="0" algn="ctr">
              <a:buNone/>
            </a:pPr>
            <a:r>
              <a:rPr lang="en-US" altLang="en-US" sz="2400" i="1" dirty="0">
                <a:latin typeface="Verdana" panose="020B0604030504040204" pitchFamily="34" charset="0"/>
                <a:ea typeface="Verdana" panose="020B0604030504040204" pitchFamily="34" charset="0"/>
              </a:rPr>
              <a:t>“Fathers, do not provoke your children to anger, but bring them up in the discipline and instruction of the Lord.” </a:t>
            </a:r>
            <a:r>
              <a:rPr lang="en-US" altLang="en-US" sz="2400" b="1" dirty="0">
                <a:solidFill>
                  <a:srgbClr val="FF0000"/>
                </a:solidFill>
                <a:latin typeface="Verdana" panose="020B0604030504040204" pitchFamily="34" charset="0"/>
                <a:ea typeface="Verdana" panose="020B0604030504040204" pitchFamily="34" charset="0"/>
              </a:rPr>
              <a:t>(Ephesians 6:4)</a:t>
            </a:r>
          </a:p>
          <a:p>
            <a:pPr marL="26988" indent="0" algn="ctr">
              <a:buNone/>
            </a:pPr>
            <a:r>
              <a:rPr lang="en-US" altLang="en-US" sz="2400" i="1" dirty="0">
                <a:latin typeface="Verdana" panose="020B0604030504040204" pitchFamily="34" charset="0"/>
                <a:ea typeface="Verdana" panose="020B0604030504040204" pitchFamily="34" charset="0"/>
              </a:rPr>
              <a:t>“These words, which I am commanding you today, shall be on your heart. You shall teach them diligently to your sons and shall talk of them when you sit in your house and when you walk by the way and when you lie down and when you rise up. You shall bind them as a sign on your hand and they shall be as frontals on your forehead. You shall write them on the doorposts of your house and on your gates.” </a:t>
            </a:r>
            <a:r>
              <a:rPr lang="en-US" altLang="en-US" sz="2400" b="1" dirty="0">
                <a:solidFill>
                  <a:srgbClr val="FF0000"/>
                </a:solidFill>
                <a:latin typeface="Verdana" panose="020B0604030504040204" pitchFamily="34" charset="0"/>
                <a:ea typeface="Verdana" panose="020B0604030504040204" pitchFamily="34" charset="0"/>
              </a:rPr>
              <a:t>(Deuteronomy 6:6-9)</a:t>
            </a:r>
            <a:endParaRPr lang="en-US" altLang="en-US"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5869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fade">
                                      <p:cBhvr>
                                        <p:cTn id="7" dur="1000"/>
                                        <p:tgtEl>
                                          <p:spTgt spid="14341">
                                            <p:txEl>
                                              <p:pRg st="0" end="0"/>
                                            </p:txEl>
                                          </p:spTgt>
                                        </p:tgtEl>
                                      </p:cBhvr>
                                    </p:animEffect>
                                    <p:anim calcmode="lin" valueType="num">
                                      <p:cBhvr>
                                        <p:cTn id="8" dur="10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41">
                                            <p:txEl>
                                              <p:pRg st="1" end="1"/>
                                            </p:txEl>
                                          </p:spTgt>
                                        </p:tgtEl>
                                        <p:attrNameLst>
                                          <p:attrName>style.visibility</p:attrName>
                                        </p:attrNameLst>
                                      </p:cBhvr>
                                      <p:to>
                                        <p:strVal val="visible"/>
                                      </p:to>
                                    </p:set>
                                    <p:animEffect transition="in" filter="fade">
                                      <p:cBhvr>
                                        <p:cTn id="14" dur="1000"/>
                                        <p:tgtEl>
                                          <p:spTgt spid="14341">
                                            <p:txEl>
                                              <p:pRg st="1" end="1"/>
                                            </p:txEl>
                                          </p:spTgt>
                                        </p:tgtEl>
                                      </p:cBhvr>
                                    </p:animEffect>
                                    <p:anim calcmode="lin" valueType="num">
                                      <p:cBhvr>
                                        <p:cTn id="15"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341">
                                            <p:txEl>
                                              <p:pRg st="2" end="2"/>
                                            </p:txEl>
                                          </p:spTgt>
                                        </p:tgtEl>
                                        <p:attrNameLst>
                                          <p:attrName>style.visibility</p:attrName>
                                        </p:attrNameLst>
                                      </p:cBhvr>
                                      <p:to>
                                        <p:strVal val="visible"/>
                                      </p:to>
                                    </p:set>
                                    <p:animEffect transition="in" filter="fade">
                                      <p:cBhvr>
                                        <p:cTn id="21" dur="1000"/>
                                        <p:tgtEl>
                                          <p:spTgt spid="14341">
                                            <p:txEl>
                                              <p:pRg st="2" end="2"/>
                                            </p:txEl>
                                          </p:spTgt>
                                        </p:tgtEl>
                                      </p:cBhvr>
                                    </p:animEffect>
                                    <p:anim calcmode="lin" valueType="num">
                                      <p:cBhvr>
                                        <p:cTn id="22" dur="1000" fill="hold"/>
                                        <p:tgtEl>
                                          <p:spTgt spid="1434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34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6222-F8E5-6589-878A-C1D8C168FC9F}"/>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D30435AF-F0E0-B047-8698-A61492210C02}"/>
              </a:ext>
            </a:extLst>
          </p:cNvPr>
          <p:cNvSpPr>
            <a:spLocks noGrp="1" noChangeArrowheads="1"/>
          </p:cNvSpPr>
          <p:nvPr>
            <p:ph type="title"/>
          </p:nvPr>
        </p:nvSpPr>
        <p:spPr>
          <a:xfrm>
            <a:off x="1219200" y="-12441"/>
            <a:ext cx="6705600" cy="7620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by whom</a:t>
            </a:r>
            <a:r>
              <a:rPr lang="en-US" sz="4000" dirty="0">
                <a:latin typeface="Verdana" panose="020B0604030504040204" pitchFamily="34" charset="0"/>
                <a:ea typeface="Verdana" panose="020B0604030504040204" pitchFamily="34" charset="0"/>
              </a:rPr>
              <a:t>?</a:t>
            </a:r>
          </a:p>
        </p:txBody>
      </p:sp>
      <p:sp>
        <p:nvSpPr>
          <p:cNvPr id="14341" name="Rectangle 3">
            <a:extLst>
              <a:ext uri="{FF2B5EF4-FFF2-40B4-BE49-F238E27FC236}">
                <a16:creationId xmlns:a16="http://schemas.microsoft.com/office/drawing/2014/main" id="{809D8824-C3B2-B789-EC5D-E3CF20910586}"/>
              </a:ext>
            </a:extLst>
          </p:cNvPr>
          <p:cNvSpPr>
            <a:spLocks noGrp="1" noChangeArrowheads="1"/>
          </p:cNvSpPr>
          <p:nvPr>
            <p:ph idx="1"/>
          </p:nvPr>
        </p:nvSpPr>
        <p:spPr>
          <a:xfrm>
            <a:off x="228600" y="609600"/>
            <a:ext cx="88392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All Brethren. </a:t>
            </a:r>
          </a:p>
          <a:p>
            <a:pPr marL="26988" indent="0" algn="ctr">
              <a:buNone/>
            </a:pPr>
            <a:r>
              <a:rPr lang="en-US" altLang="en-US" sz="2600" i="1" dirty="0">
                <a:latin typeface="Verdana" panose="020B0604030504040204" pitchFamily="34" charset="0"/>
                <a:ea typeface="Verdana" panose="020B0604030504040204" pitchFamily="34" charset="0"/>
              </a:rPr>
              <a:t>“The Lord’s bond-servant must not be quarrelsome, but be kind to all, able to teach, patient when wronged, with gentleness correcting those who are in opposition, if perhaps God may grant them repentance leading to the knowledge of the truth, and they may come to their senses and escape from the snare of the devil, having been held captive by him to do his will.”</a:t>
            </a:r>
            <a:br>
              <a:rPr lang="en-US" altLang="en-US" sz="2600" i="1" dirty="0">
                <a:latin typeface="Verdana" panose="020B0604030504040204" pitchFamily="34" charset="0"/>
                <a:ea typeface="Verdana" panose="020B0604030504040204" pitchFamily="34" charset="0"/>
              </a:rPr>
            </a:br>
            <a:r>
              <a:rPr lang="en-US" altLang="en-US" sz="2600" b="1" dirty="0">
                <a:solidFill>
                  <a:srgbClr val="FF0000"/>
                </a:solidFill>
                <a:latin typeface="Verdana" panose="020B0604030504040204" pitchFamily="34" charset="0"/>
                <a:ea typeface="Verdana" panose="020B0604030504040204" pitchFamily="34" charset="0"/>
              </a:rPr>
              <a:t>(2 Timothy 2:24-26)</a:t>
            </a:r>
          </a:p>
        </p:txBody>
      </p:sp>
    </p:spTree>
    <p:extLst>
      <p:ext uri="{BB962C8B-B14F-4D97-AF65-F5344CB8AC3E}">
        <p14:creationId xmlns:p14="http://schemas.microsoft.com/office/powerpoint/2010/main" val="124122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animEffect transition="in" filter="fade">
                                      <p:cBhvr>
                                        <p:cTn id="7" dur="1000"/>
                                        <p:tgtEl>
                                          <p:spTgt spid="14341">
                                            <p:txEl>
                                              <p:pRg st="0" end="0"/>
                                            </p:txEl>
                                          </p:spTgt>
                                        </p:tgtEl>
                                      </p:cBhvr>
                                    </p:animEffect>
                                    <p:anim calcmode="lin" valueType="num">
                                      <p:cBhvr>
                                        <p:cTn id="8" dur="10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41">
                                            <p:txEl>
                                              <p:pRg st="1" end="1"/>
                                            </p:txEl>
                                          </p:spTgt>
                                        </p:tgtEl>
                                        <p:attrNameLst>
                                          <p:attrName>style.visibility</p:attrName>
                                        </p:attrNameLst>
                                      </p:cBhvr>
                                      <p:to>
                                        <p:strVal val="visible"/>
                                      </p:to>
                                    </p:set>
                                    <p:animEffect transition="in" filter="fade">
                                      <p:cBhvr>
                                        <p:cTn id="14" dur="1000"/>
                                        <p:tgtEl>
                                          <p:spTgt spid="14341">
                                            <p:txEl>
                                              <p:pRg st="1" end="1"/>
                                            </p:txEl>
                                          </p:spTgt>
                                        </p:tgtEl>
                                      </p:cBhvr>
                                    </p:animEffect>
                                    <p:anim calcmode="lin" valueType="num">
                                      <p:cBhvr>
                                        <p:cTn id="15"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E54EF-00AD-3399-3F08-D00DC541B9CD}"/>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F546B33E-3074-89F3-3E73-FDB3A447364A}"/>
              </a:ext>
            </a:extLst>
          </p:cNvPr>
          <p:cNvSpPr>
            <a:spLocks noGrp="1" noChangeArrowheads="1"/>
          </p:cNvSpPr>
          <p:nvPr>
            <p:ph type="title"/>
          </p:nvPr>
        </p:nvSpPr>
        <p:spPr>
          <a:xfrm>
            <a:off x="1219200" y="-12441"/>
            <a:ext cx="6705600" cy="7620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by whom</a:t>
            </a:r>
            <a:r>
              <a:rPr lang="en-US" sz="4000" dirty="0">
                <a:latin typeface="Verdana" panose="020B0604030504040204" pitchFamily="34" charset="0"/>
                <a:ea typeface="Verdana" panose="020B0604030504040204" pitchFamily="34" charset="0"/>
              </a:rPr>
              <a:t>?</a:t>
            </a:r>
          </a:p>
        </p:txBody>
      </p:sp>
      <p:sp>
        <p:nvSpPr>
          <p:cNvPr id="14341" name="Rectangle 3">
            <a:extLst>
              <a:ext uri="{FF2B5EF4-FFF2-40B4-BE49-F238E27FC236}">
                <a16:creationId xmlns:a16="http://schemas.microsoft.com/office/drawing/2014/main" id="{FEFA10F6-8EA8-93BE-FF95-0CDF5F10ABB8}"/>
              </a:ext>
            </a:extLst>
          </p:cNvPr>
          <p:cNvSpPr>
            <a:spLocks noGrp="1" noChangeArrowheads="1"/>
          </p:cNvSpPr>
          <p:nvPr>
            <p:ph idx="1"/>
          </p:nvPr>
        </p:nvSpPr>
        <p:spPr>
          <a:xfrm>
            <a:off x="228600" y="609600"/>
            <a:ext cx="88392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All Brethren. </a:t>
            </a:r>
          </a:p>
          <a:p>
            <a:pPr marL="26988" indent="0" algn="ctr">
              <a:buNone/>
            </a:pPr>
            <a:r>
              <a:rPr lang="en-US" altLang="en-US" sz="2200" i="1" dirty="0">
                <a:latin typeface="Verdana" panose="020B0604030504040204" pitchFamily="34" charset="0"/>
                <a:ea typeface="Verdana" panose="020B0604030504040204" pitchFamily="34" charset="0"/>
              </a:rPr>
              <a:t>“And He gave some as apostles, and some as prophets, and some as evangelists, and some as pastors and teachers, for the equipping of the saints for the work of service, to the building up of the body of Christ; until we all attain to the unity of the faith, and of the knowledge of the Son of God, to a mature man, to the measure of the stature which belongs to the fullness of Christ. As a result, we are no longer to be children, tossed here and there by waves and carried about by every wind of doctrine, by the trickery of men, by craftiness in deceitful scheming; but </a:t>
            </a:r>
            <a:r>
              <a:rPr lang="en-US" altLang="en-US" sz="2200" b="1" i="1" dirty="0">
                <a:latin typeface="Verdana" panose="020B0604030504040204" pitchFamily="34" charset="0"/>
                <a:ea typeface="Verdana" panose="020B0604030504040204" pitchFamily="34" charset="0"/>
              </a:rPr>
              <a:t>speaking the truth in love</a:t>
            </a:r>
            <a:r>
              <a:rPr lang="en-US" altLang="en-US" sz="2200" i="1" dirty="0">
                <a:latin typeface="Verdana" panose="020B0604030504040204" pitchFamily="34" charset="0"/>
                <a:ea typeface="Verdana" panose="020B0604030504040204" pitchFamily="34" charset="0"/>
              </a:rPr>
              <a:t>, we are to grow up in all aspects into Him who is the head, even Christ, from whom the whole body, being fitted and held together by what every joint supplies, according to the proper working of each individual part, causes the growth of the body for the building up of itself in love.” </a:t>
            </a:r>
            <a:r>
              <a:rPr lang="en-US" altLang="en-US" sz="2200" b="1" dirty="0">
                <a:solidFill>
                  <a:srgbClr val="FF0000"/>
                </a:solidFill>
                <a:latin typeface="Verdana" panose="020B0604030504040204" pitchFamily="34" charset="0"/>
                <a:ea typeface="Verdana" panose="020B0604030504040204" pitchFamily="34" charset="0"/>
              </a:rPr>
              <a:t>(Ephesians 4:11-16)</a:t>
            </a:r>
            <a:endParaRPr lang="en-US" altLang="en-US"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08834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41">
                                            <p:txEl>
                                              <p:pRg st="1" end="1"/>
                                            </p:txEl>
                                          </p:spTgt>
                                        </p:tgtEl>
                                        <p:attrNameLst>
                                          <p:attrName>style.visibility</p:attrName>
                                        </p:attrNameLst>
                                      </p:cBhvr>
                                      <p:to>
                                        <p:strVal val="visible"/>
                                      </p:to>
                                    </p:set>
                                    <p:animEffect transition="in" filter="fade">
                                      <p:cBhvr>
                                        <p:cTn id="7" dur="1000"/>
                                        <p:tgtEl>
                                          <p:spTgt spid="14341">
                                            <p:txEl>
                                              <p:pRg st="1" end="1"/>
                                            </p:txEl>
                                          </p:spTgt>
                                        </p:tgtEl>
                                      </p:cBhvr>
                                    </p:animEffect>
                                    <p:anim calcmode="lin" valueType="num">
                                      <p:cBhvr>
                                        <p:cTn id="8" dur="10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434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9FAC568-2FD8-FA15-B7F4-4956634C0200}"/>
              </a:ext>
            </a:extLst>
          </p:cNvPr>
          <p:cNvSpPr>
            <a:spLocks noGrp="1" noChangeArrowheads="1"/>
          </p:cNvSpPr>
          <p:nvPr>
            <p:ph type="title"/>
          </p:nvPr>
        </p:nvSpPr>
        <p:spPr>
          <a:xfrm>
            <a:off x="449424" y="0"/>
            <a:ext cx="8686800" cy="8382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against whom</a:t>
            </a:r>
            <a:r>
              <a:rPr lang="en-US" sz="4000" dirty="0">
                <a:latin typeface="Verdana" panose="020B0604030504040204" pitchFamily="34" charset="0"/>
                <a:ea typeface="Verdana" panose="020B0604030504040204" pitchFamily="34" charset="0"/>
              </a:rPr>
              <a:t>?</a:t>
            </a:r>
          </a:p>
        </p:txBody>
      </p:sp>
      <p:sp>
        <p:nvSpPr>
          <p:cNvPr id="15365" name="Rectangle 3">
            <a:extLst>
              <a:ext uri="{FF2B5EF4-FFF2-40B4-BE49-F238E27FC236}">
                <a16:creationId xmlns:a16="http://schemas.microsoft.com/office/drawing/2014/main" id="{6B41D567-5412-1516-9720-3C7E2D35FECC}"/>
              </a:ext>
            </a:extLst>
          </p:cNvPr>
          <p:cNvSpPr>
            <a:spLocks noGrp="1" noChangeArrowheads="1"/>
          </p:cNvSpPr>
          <p:nvPr>
            <p:ph idx="1"/>
          </p:nvPr>
        </p:nvSpPr>
        <p:spPr>
          <a:xfrm>
            <a:off x="304800" y="685800"/>
            <a:ext cx="87630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Satan.</a:t>
            </a:r>
          </a:p>
          <a:p>
            <a:pPr marL="26988" indent="0" algn="ctr">
              <a:buNone/>
            </a:pPr>
            <a:r>
              <a:rPr lang="en-US" altLang="en-US" sz="2400" i="1" dirty="0">
                <a:latin typeface="Verdana" panose="020B0604030504040204" pitchFamily="34" charset="0"/>
                <a:ea typeface="Verdana" panose="020B0604030504040204" pitchFamily="34" charset="0"/>
              </a:rPr>
              <a:t>“Be of sober spirit, be on the alert. Your adversary, the devil, prowls around like a roaring lion, seeking someone to devour.” </a:t>
            </a:r>
            <a:r>
              <a:rPr lang="en-US" altLang="en-US" sz="2400" b="1" dirty="0">
                <a:solidFill>
                  <a:srgbClr val="FF0000"/>
                </a:solidFill>
                <a:latin typeface="Verdana" panose="020B0604030504040204" pitchFamily="34" charset="0"/>
                <a:ea typeface="Verdana" panose="020B0604030504040204" pitchFamily="34" charset="0"/>
              </a:rPr>
              <a:t>(1 Peter 5:8)</a:t>
            </a:r>
          </a:p>
          <a:p>
            <a:pPr marL="26988" indent="0" algn="ctr">
              <a:buNone/>
            </a:pPr>
            <a:r>
              <a:rPr lang="en-US" altLang="en-US" sz="2400" i="1" dirty="0">
                <a:latin typeface="Verdana" panose="020B0604030504040204" pitchFamily="34" charset="0"/>
                <a:ea typeface="Verdana" panose="020B0604030504040204" pitchFamily="34" charset="0"/>
              </a:rPr>
              <a:t>“But what I am doing I will continue to do, so that I may cut off opportunity from those who desire an opportunity to be regarded just as we are in the matter about which they are boasting. For such men are false apostles, deceitful workers, disguising themselves as apostles of Christ. No wonder, for even Satan disguises himself as an angel of light. Therefore it is not surprising if his servants also disguise themselves as servants of righteousness, whose end will be according to their deeds.”</a:t>
            </a:r>
            <a:br>
              <a:rPr lang="en-US" altLang="en-US" sz="2400" i="1" dirty="0">
                <a:latin typeface="Verdana" panose="020B0604030504040204" pitchFamily="34" charset="0"/>
                <a:ea typeface="Verdana" panose="020B0604030504040204" pitchFamily="34" charset="0"/>
              </a:rPr>
            </a:br>
            <a:r>
              <a:rPr lang="en-US" altLang="en-US" sz="2400" b="1" dirty="0">
                <a:solidFill>
                  <a:srgbClr val="FF0000"/>
                </a:solidFill>
                <a:latin typeface="Verdana" panose="020B0604030504040204" pitchFamily="34" charset="0"/>
                <a:ea typeface="Verdana" panose="020B0604030504040204" pitchFamily="34" charset="0"/>
              </a:rPr>
              <a:t>(2 Corinthians 11:12-15)</a:t>
            </a:r>
            <a:endParaRPr lang="en-US" altLang="en-US" sz="2400" dirty="0">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Effect transition="in" filter="fade">
                                      <p:cBhvr>
                                        <p:cTn id="7" dur="1000"/>
                                        <p:tgtEl>
                                          <p:spTgt spid="15365">
                                            <p:txEl>
                                              <p:pRg st="0" end="0"/>
                                            </p:txEl>
                                          </p:spTgt>
                                        </p:tgtEl>
                                      </p:cBhvr>
                                    </p:animEffect>
                                    <p:anim calcmode="lin" valueType="num">
                                      <p:cBhvr>
                                        <p:cTn id="8" dur="10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5">
                                            <p:txEl>
                                              <p:pRg st="1" end="1"/>
                                            </p:txEl>
                                          </p:spTgt>
                                        </p:tgtEl>
                                        <p:attrNameLst>
                                          <p:attrName>style.visibility</p:attrName>
                                        </p:attrNameLst>
                                      </p:cBhvr>
                                      <p:to>
                                        <p:strVal val="visible"/>
                                      </p:to>
                                    </p:set>
                                    <p:animEffect transition="in" filter="fade">
                                      <p:cBhvr>
                                        <p:cTn id="14" dur="1000"/>
                                        <p:tgtEl>
                                          <p:spTgt spid="15365">
                                            <p:txEl>
                                              <p:pRg st="1" end="1"/>
                                            </p:txEl>
                                          </p:spTgt>
                                        </p:tgtEl>
                                      </p:cBhvr>
                                    </p:animEffect>
                                    <p:anim calcmode="lin" valueType="num">
                                      <p:cBhvr>
                                        <p:cTn id="15" dur="10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365">
                                            <p:txEl>
                                              <p:pRg st="2" end="2"/>
                                            </p:txEl>
                                          </p:spTgt>
                                        </p:tgtEl>
                                        <p:attrNameLst>
                                          <p:attrName>style.visibility</p:attrName>
                                        </p:attrNameLst>
                                      </p:cBhvr>
                                      <p:to>
                                        <p:strVal val="visible"/>
                                      </p:to>
                                    </p:set>
                                    <p:animEffect transition="in" filter="fade">
                                      <p:cBhvr>
                                        <p:cTn id="21" dur="1000"/>
                                        <p:tgtEl>
                                          <p:spTgt spid="15365">
                                            <p:txEl>
                                              <p:pRg st="2" end="2"/>
                                            </p:txEl>
                                          </p:spTgt>
                                        </p:tgtEl>
                                      </p:cBhvr>
                                    </p:animEffect>
                                    <p:anim calcmode="lin" valueType="num">
                                      <p:cBhvr>
                                        <p:cTn id="22" dur="10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E6F6F-DA6D-3FB5-9F24-4152607F0050}"/>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6691CA1C-019A-21ED-1828-CF004B6F4FE2}"/>
              </a:ext>
            </a:extLst>
          </p:cNvPr>
          <p:cNvSpPr>
            <a:spLocks noGrp="1" noChangeArrowheads="1"/>
          </p:cNvSpPr>
          <p:nvPr>
            <p:ph type="title"/>
          </p:nvPr>
        </p:nvSpPr>
        <p:spPr>
          <a:xfrm>
            <a:off x="449424" y="0"/>
            <a:ext cx="8686800" cy="8382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against whom</a:t>
            </a:r>
            <a:r>
              <a:rPr lang="en-US" sz="4000" dirty="0">
                <a:latin typeface="Verdana" panose="020B0604030504040204" pitchFamily="34" charset="0"/>
                <a:ea typeface="Verdana" panose="020B0604030504040204" pitchFamily="34" charset="0"/>
              </a:rPr>
              <a:t>?</a:t>
            </a:r>
          </a:p>
        </p:txBody>
      </p:sp>
      <p:sp>
        <p:nvSpPr>
          <p:cNvPr id="15365" name="Rectangle 3">
            <a:extLst>
              <a:ext uri="{FF2B5EF4-FFF2-40B4-BE49-F238E27FC236}">
                <a16:creationId xmlns:a16="http://schemas.microsoft.com/office/drawing/2014/main" id="{7D6A4A24-7D7E-3D73-E908-542E1B7B457C}"/>
              </a:ext>
            </a:extLst>
          </p:cNvPr>
          <p:cNvSpPr>
            <a:spLocks noGrp="1" noChangeArrowheads="1"/>
          </p:cNvSpPr>
          <p:nvPr>
            <p:ph idx="1"/>
          </p:nvPr>
        </p:nvSpPr>
        <p:spPr>
          <a:xfrm>
            <a:off x="304800" y="685800"/>
            <a:ext cx="8763000" cy="60198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Satan. </a:t>
            </a:r>
          </a:p>
          <a:p>
            <a:pPr marL="26988" indent="0" algn="ctr">
              <a:buNone/>
            </a:pPr>
            <a:r>
              <a:rPr lang="en-US" altLang="en-US" sz="2400" i="1" dirty="0">
                <a:latin typeface="Verdana" panose="020B0604030504040204" pitchFamily="34" charset="0"/>
                <a:ea typeface="Verdana" panose="020B0604030504040204" pitchFamily="34" charset="0"/>
              </a:rPr>
              <a:t>“And the great dragon was thrown down, the serpent of old who is called the devil and Satan, who deceives the whole world; he was thrown down to the earth, and his angels were thrown down with him. Then I heard a loud voice in heaven, saying, ‘Now the salvation, and the power, and the kingdom of our God and the authority of His Christ have come, for the accuser of our brethren has been thrown down, he who accuses them before our God day and night. And they overcame him because of the blood of the Lamb and because of the word of their testimony, and they did not love their life even when faced with death.’” </a:t>
            </a:r>
            <a:br>
              <a:rPr lang="en-US" altLang="en-US" sz="2400" dirty="0">
                <a:latin typeface="Verdana" panose="020B0604030504040204" pitchFamily="34" charset="0"/>
                <a:ea typeface="Verdana" panose="020B0604030504040204" pitchFamily="34" charset="0"/>
              </a:rPr>
            </a:br>
            <a:r>
              <a:rPr lang="en-US" altLang="en-US" sz="2400" b="1" dirty="0">
                <a:solidFill>
                  <a:srgbClr val="FF0000"/>
                </a:solidFill>
                <a:latin typeface="Verdana" panose="020B0604030504040204" pitchFamily="34" charset="0"/>
                <a:ea typeface="Verdana" panose="020B0604030504040204" pitchFamily="34" charset="0"/>
              </a:rPr>
              <a:t>(Revelation 12:9-11)</a:t>
            </a:r>
          </a:p>
        </p:txBody>
      </p:sp>
    </p:spTree>
    <p:extLst>
      <p:ext uri="{BB962C8B-B14F-4D97-AF65-F5344CB8AC3E}">
        <p14:creationId xmlns:p14="http://schemas.microsoft.com/office/powerpoint/2010/main" val="358833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5">
                                            <p:txEl>
                                              <p:pRg st="1" end="1"/>
                                            </p:txEl>
                                          </p:spTgt>
                                        </p:tgtEl>
                                        <p:attrNameLst>
                                          <p:attrName>style.visibility</p:attrName>
                                        </p:attrNameLst>
                                      </p:cBhvr>
                                      <p:to>
                                        <p:strVal val="visible"/>
                                      </p:to>
                                    </p:set>
                                    <p:animEffect transition="in" filter="fade">
                                      <p:cBhvr>
                                        <p:cTn id="7" dur="1000"/>
                                        <p:tgtEl>
                                          <p:spTgt spid="15365">
                                            <p:txEl>
                                              <p:pRg st="1" end="1"/>
                                            </p:txEl>
                                          </p:spTgt>
                                        </p:tgtEl>
                                      </p:cBhvr>
                                    </p:animEffect>
                                    <p:anim calcmode="lin" valueType="num">
                                      <p:cBhvr>
                                        <p:cTn id="8" dur="10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536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7BC63-19BD-1400-BF90-EBB973D1F6D0}"/>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948F78D-49BF-A1BA-6FEA-33A7C64FEA53}"/>
              </a:ext>
            </a:extLst>
          </p:cNvPr>
          <p:cNvSpPr>
            <a:spLocks noGrp="1" noChangeArrowheads="1"/>
          </p:cNvSpPr>
          <p:nvPr>
            <p:ph type="title"/>
          </p:nvPr>
        </p:nvSpPr>
        <p:spPr>
          <a:xfrm>
            <a:off x="449424" y="0"/>
            <a:ext cx="8686800" cy="8382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against whom</a:t>
            </a:r>
            <a:r>
              <a:rPr lang="en-US" sz="4000" dirty="0">
                <a:latin typeface="Verdana" panose="020B0604030504040204" pitchFamily="34" charset="0"/>
                <a:ea typeface="Verdana" panose="020B0604030504040204" pitchFamily="34" charset="0"/>
              </a:rPr>
              <a:t>?</a:t>
            </a:r>
          </a:p>
        </p:txBody>
      </p:sp>
      <p:sp>
        <p:nvSpPr>
          <p:cNvPr id="15365" name="Rectangle 3">
            <a:extLst>
              <a:ext uri="{FF2B5EF4-FFF2-40B4-BE49-F238E27FC236}">
                <a16:creationId xmlns:a16="http://schemas.microsoft.com/office/drawing/2014/main" id="{64699C38-2941-37F3-CAB1-81DFB620A419}"/>
              </a:ext>
            </a:extLst>
          </p:cNvPr>
          <p:cNvSpPr>
            <a:spLocks noGrp="1" noChangeArrowheads="1"/>
          </p:cNvSpPr>
          <p:nvPr>
            <p:ph idx="1"/>
          </p:nvPr>
        </p:nvSpPr>
        <p:spPr>
          <a:xfrm>
            <a:off x="190500" y="685800"/>
            <a:ext cx="8763000" cy="63246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False Teachers. </a:t>
            </a:r>
          </a:p>
          <a:p>
            <a:pPr marL="26988" indent="0" algn="ctr">
              <a:buNone/>
            </a:pPr>
            <a:r>
              <a:rPr lang="en-US" altLang="en-US" sz="2300" i="1" dirty="0">
                <a:latin typeface="Verdana" panose="020B0604030504040204" pitchFamily="34" charset="0"/>
                <a:ea typeface="Verdana" panose="020B0604030504040204" pitchFamily="34" charset="0"/>
              </a:rPr>
              <a:t>“But false prophets also arose among the people, just as there will also be false teachers among you, who will secretly introduce destructive heresies, even denying the Master who bought them, bringing swift destruction upon themselves. Many will follow their sensuality, and because of them the way of the truth will be maligned; and in their greed they will exploit you with false words; their judgment from long ago is not idle, and their destruction is not asleep.” </a:t>
            </a:r>
            <a:r>
              <a:rPr lang="en-US" altLang="en-US" sz="2300" b="1" dirty="0">
                <a:solidFill>
                  <a:srgbClr val="FF0000"/>
                </a:solidFill>
                <a:latin typeface="Verdana" panose="020B0604030504040204" pitchFamily="34" charset="0"/>
                <a:ea typeface="Verdana" panose="020B0604030504040204" pitchFamily="34" charset="0"/>
              </a:rPr>
              <a:t>(2 Peter 2:1-3)</a:t>
            </a:r>
          </a:p>
          <a:p>
            <a:pPr marL="26988" indent="0" algn="ctr">
              <a:buNone/>
            </a:pPr>
            <a:r>
              <a:rPr lang="en-US" altLang="en-US" sz="2300" dirty="0">
                <a:latin typeface="Verdana" panose="020B0604030504040204" pitchFamily="34" charset="0"/>
                <a:ea typeface="Verdana" panose="020B0604030504040204" pitchFamily="34" charset="0"/>
              </a:rPr>
              <a:t> </a:t>
            </a:r>
            <a:r>
              <a:rPr lang="en-US" altLang="en-US" sz="2300" i="1" dirty="0">
                <a:latin typeface="Verdana" panose="020B0604030504040204" pitchFamily="34" charset="0"/>
                <a:ea typeface="Verdana" panose="020B0604030504040204" pitchFamily="34" charset="0"/>
              </a:rPr>
              <a:t>“I know that after my departure savage wolves will come in among you, not sparing the flock; and from among your own selves men will arise, speaking perverse things, to draw away the disciples after them.” </a:t>
            </a:r>
            <a:r>
              <a:rPr lang="en-US" altLang="en-US" sz="2300" b="1" dirty="0">
                <a:solidFill>
                  <a:srgbClr val="FF0000"/>
                </a:solidFill>
                <a:latin typeface="Verdana" panose="020B0604030504040204" pitchFamily="34" charset="0"/>
                <a:ea typeface="Verdana" panose="020B0604030504040204" pitchFamily="34" charset="0"/>
              </a:rPr>
              <a:t>(Acts 20:29-30) </a:t>
            </a:r>
          </a:p>
        </p:txBody>
      </p:sp>
    </p:spTree>
    <p:extLst>
      <p:ext uri="{BB962C8B-B14F-4D97-AF65-F5344CB8AC3E}">
        <p14:creationId xmlns:p14="http://schemas.microsoft.com/office/powerpoint/2010/main" val="342877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Effect transition="in" filter="fade">
                                      <p:cBhvr>
                                        <p:cTn id="7" dur="1000"/>
                                        <p:tgtEl>
                                          <p:spTgt spid="15365">
                                            <p:txEl>
                                              <p:pRg st="0" end="0"/>
                                            </p:txEl>
                                          </p:spTgt>
                                        </p:tgtEl>
                                      </p:cBhvr>
                                    </p:animEffect>
                                    <p:anim calcmode="lin" valueType="num">
                                      <p:cBhvr>
                                        <p:cTn id="8" dur="10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5">
                                            <p:txEl>
                                              <p:pRg st="1" end="1"/>
                                            </p:txEl>
                                          </p:spTgt>
                                        </p:tgtEl>
                                        <p:attrNameLst>
                                          <p:attrName>style.visibility</p:attrName>
                                        </p:attrNameLst>
                                      </p:cBhvr>
                                      <p:to>
                                        <p:strVal val="visible"/>
                                      </p:to>
                                    </p:set>
                                    <p:animEffect transition="in" filter="fade">
                                      <p:cBhvr>
                                        <p:cTn id="14" dur="1000"/>
                                        <p:tgtEl>
                                          <p:spTgt spid="15365">
                                            <p:txEl>
                                              <p:pRg st="1" end="1"/>
                                            </p:txEl>
                                          </p:spTgt>
                                        </p:tgtEl>
                                      </p:cBhvr>
                                    </p:animEffect>
                                    <p:anim calcmode="lin" valueType="num">
                                      <p:cBhvr>
                                        <p:cTn id="15" dur="10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365">
                                            <p:txEl>
                                              <p:pRg st="2" end="2"/>
                                            </p:txEl>
                                          </p:spTgt>
                                        </p:tgtEl>
                                        <p:attrNameLst>
                                          <p:attrName>style.visibility</p:attrName>
                                        </p:attrNameLst>
                                      </p:cBhvr>
                                      <p:to>
                                        <p:strVal val="visible"/>
                                      </p:to>
                                    </p:set>
                                    <p:animEffect transition="in" filter="fade">
                                      <p:cBhvr>
                                        <p:cTn id="21" dur="1000"/>
                                        <p:tgtEl>
                                          <p:spTgt spid="15365">
                                            <p:txEl>
                                              <p:pRg st="2" end="2"/>
                                            </p:txEl>
                                          </p:spTgt>
                                        </p:tgtEl>
                                      </p:cBhvr>
                                    </p:animEffect>
                                    <p:anim calcmode="lin" valueType="num">
                                      <p:cBhvr>
                                        <p:cTn id="22" dur="10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98827-C6A9-042C-6528-C80E681D922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BB0EB1B4-7F2A-DC8D-68E8-2A6D56AF6E4A}"/>
              </a:ext>
            </a:extLst>
          </p:cNvPr>
          <p:cNvSpPr>
            <a:spLocks noGrp="1" noChangeArrowheads="1"/>
          </p:cNvSpPr>
          <p:nvPr>
            <p:ph type="title"/>
          </p:nvPr>
        </p:nvSpPr>
        <p:spPr>
          <a:xfrm>
            <a:off x="449424" y="0"/>
            <a:ext cx="8686800" cy="6858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against whom</a:t>
            </a:r>
            <a:r>
              <a:rPr lang="en-US" sz="4000" dirty="0">
                <a:latin typeface="Verdana" panose="020B0604030504040204" pitchFamily="34" charset="0"/>
                <a:ea typeface="Verdana" panose="020B0604030504040204" pitchFamily="34" charset="0"/>
              </a:rPr>
              <a:t>?</a:t>
            </a:r>
          </a:p>
        </p:txBody>
      </p:sp>
      <p:sp>
        <p:nvSpPr>
          <p:cNvPr id="15365" name="Rectangle 3">
            <a:extLst>
              <a:ext uri="{FF2B5EF4-FFF2-40B4-BE49-F238E27FC236}">
                <a16:creationId xmlns:a16="http://schemas.microsoft.com/office/drawing/2014/main" id="{BDD1D88D-F6AF-5363-459B-27A7CC786DD9}"/>
              </a:ext>
            </a:extLst>
          </p:cNvPr>
          <p:cNvSpPr>
            <a:spLocks noGrp="1" noChangeArrowheads="1"/>
          </p:cNvSpPr>
          <p:nvPr>
            <p:ph idx="1"/>
          </p:nvPr>
        </p:nvSpPr>
        <p:spPr>
          <a:xfrm>
            <a:off x="76200" y="533400"/>
            <a:ext cx="9060024" cy="62484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Brethren in sin. </a:t>
            </a:r>
          </a:p>
          <a:p>
            <a:pPr marL="26988" indent="0" algn="ctr">
              <a:buNone/>
            </a:pPr>
            <a:r>
              <a:rPr lang="en-US" altLang="en-US" sz="2200" i="1" dirty="0">
                <a:latin typeface="Verdana" panose="020B0604030504040204" pitchFamily="34" charset="0"/>
                <a:ea typeface="Verdana" panose="020B0604030504040204" pitchFamily="34" charset="0"/>
              </a:rPr>
              <a:t>“It is actually reported that there is immorality among you, and immorality of such a kind as does not exist even among the Gentiles, that someone has his father’s wife. You have become arrogant and have not mourned instead, so that the one who had done this deed would be removed from your midst.” </a:t>
            </a:r>
            <a:r>
              <a:rPr lang="en-US" altLang="en-US" sz="2200" b="1" dirty="0">
                <a:solidFill>
                  <a:srgbClr val="FF0000"/>
                </a:solidFill>
                <a:latin typeface="Verdana" panose="020B0604030504040204" pitchFamily="34" charset="0"/>
                <a:ea typeface="Verdana" panose="020B0604030504040204" pitchFamily="34" charset="0"/>
              </a:rPr>
              <a:t>(1 Corinthians 5:1-2)</a:t>
            </a:r>
          </a:p>
          <a:p>
            <a:pPr marL="26988" indent="0" algn="ctr">
              <a:buNone/>
            </a:pPr>
            <a:r>
              <a:rPr lang="en-US" altLang="en-US" sz="2200" i="1" dirty="0">
                <a:latin typeface="Verdana" panose="020B0604030504040204" pitchFamily="34" charset="0"/>
                <a:ea typeface="Verdana" panose="020B0604030504040204" pitchFamily="34" charset="0"/>
              </a:rPr>
              <a:t>“Brethren, even if anyone is caught in any trespass, you who are spiritual, restore such a one in a spirit of gentleness; each one looking to yourself, so that you too will not be tempted. Bear one another’s burdens, and thereby fulfill the law of Christ.” </a:t>
            </a:r>
            <a:r>
              <a:rPr lang="en-US" altLang="en-US" sz="2200" b="1" dirty="0">
                <a:solidFill>
                  <a:srgbClr val="FF0000"/>
                </a:solidFill>
                <a:latin typeface="Verdana" panose="020B0604030504040204" pitchFamily="34" charset="0"/>
                <a:ea typeface="Verdana" panose="020B0604030504040204" pitchFamily="34" charset="0"/>
              </a:rPr>
              <a:t>(Galatians 6:1-2)</a:t>
            </a:r>
          </a:p>
          <a:p>
            <a:pPr marL="26988" indent="0" algn="ctr">
              <a:buNone/>
            </a:pPr>
            <a:r>
              <a:rPr lang="en-US" altLang="en-US" sz="2200" i="1" dirty="0">
                <a:latin typeface="Verdana" panose="020B0604030504040204" pitchFamily="34" charset="0"/>
                <a:ea typeface="Verdana" panose="020B0604030504040204" pitchFamily="34" charset="0"/>
              </a:rPr>
              <a:t>“My brethren, if any among you strays from the truth and one turns him back, let him know that he who turns a sinner from the error of his way will save his soul from death and will cover a multitude of sins.” </a:t>
            </a:r>
            <a:r>
              <a:rPr lang="en-US" altLang="en-US" sz="2200" b="1" dirty="0">
                <a:solidFill>
                  <a:srgbClr val="FF0000"/>
                </a:solidFill>
                <a:latin typeface="Verdana" panose="020B0604030504040204" pitchFamily="34" charset="0"/>
                <a:ea typeface="Verdana" panose="020B0604030504040204" pitchFamily="34" charset="0"/>
              </a:rPr>
              <a:t>(James 5:19-20)</a:t>
            </a:r>
          </a:p>
        </p:txBody>
      </p:sp>
    </p:spTree>
    <p:extLst>
      <p:ext uri="{BB962C8B-B14F-4D97-AF65-F5344CB8AC3E}">
        <p14:creationId xmlns:p14="http://schemas.microsoft.com/office/powerpoint/2010/main" val="77974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Effect transition="in" filter="fade">
                                      <p:cBhvr>
                                        <p:cTn id="7" dur="1000"/>
                                        <p:tgtEl>
                                          <p:spTgt spid="15365">
                                            <p:txEl>
                                              <p:pRg st="0" end="0"/>
                                            </p:txEl>
                                          </p:spTgt>
                                        </p:tgtEl>
                                      </p:cBhvr>
                                    </p:animEffect>
                                    <p:anim calcmode="lin" valueType="num">
                                      <p:cBhvr>
                                        <p:cTn id="8" dur="10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5">
                                            <p:txEl>
                                              <p:pRg st="1" end="1"/>
                                            </p:txEl>
                                          </p:spTgt>
                                        </p:tgtEl>
                                        <p:attrNameLst>
                                          <p:attrName>style.visibility</p:attrName>
                                        </p:attrNameLst>
                                      </p:cBhvr>
                                      <p:to>
                                        <p:strVal val="visible"/>
                                      </p:to>
                                    </p:set>
                                    <p:animEffect transition="in" filter="fade">
                                      <p:cBhvr>
                                        <p:cTn id="14" dur="1000"/>
                                        <p:tgtEl>
                                          <p:spTgt spid="15365">
                                            <p:txEl>
                                              <p:pRg st="1" end="1"/>
                                            </p:txEl>
                                          </p:spTgt>
                                        </p:tgtEl>
                                      </p:cBhvr>
                                    </p:animEffect>
                                    <p:anim calcmode="lin" valueType="num">
                                      <p:cBhvr>
                                        <p:cTn id="15" dur="10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365">
                                            <p:txEl>
                                              <p:pRg st="2" end="2"/>
                                            </p:txEl>
                                          </p:spTgt>
                                        </p:tgtEl>
                                        <p:attrNameLst>
                                          <p:attrName>style.visibility</p:attrName>
                                        </p:attrNameLst>
                                      </p:cBhvr>
                                      <p:to>
                                        <p:strVal val="visible"/>
                                      </p:to>
                                    </p:set>
                                    <p:animEffect transition="in" filter="fade">
                                      <p:cBhvr>
                                        <p:cTn id="21" dur="1000"/>
                                        <p:tgtEl>
                                          <p:spTgt spid="15365">
                                            <p:txEl>
                                              <p:pRg st="2" end="2"/>
                                            </p:txEl>
                                          </p:spTgt>
                                        </p:tgtEl>
                                      </p:cBhvr>
                                    </p:animEffect>
                                    <p:anim calcmode="lin" valueType="num">
                                      <p:cBhvr>
                                        <p:cTn id="22" dur="10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365">
                                            <p:txEl>
                                              <p:pRg st="3" end="3"/>
                                            </p:txEl>
                                          </p:spTgt>
                                        </p:tgtEl>
                                        <p:attrNameLst>
                                          <p:attrName>style.visibility</p:attrName>
                                        </p:attrNameLst>
                                      </p:cBhvr>
                                      <p:to>
                                        <p:strVal val="visible"/>
                                      </p:to>
                                    </p:set>
                                    <p:animEffect transition="in" filter="fade">
                                      <p:cBhvr>
                                        <p:cTn id="28" dur="1000"/>
                                        <p:tgtEl>
                                          <p:spTgt spid="15365">
                                            <p:txEl>
                                              <p:pRg st="3" end="3"/>
                                            </p:txEl>
                                          </p:spTgt>
                                        </p:tgtEl>
                                      </p:cBhvr>
                                    </p:animEffect>
                                    <p:anim calcmode="lin" valueType="num">
                                      <p:cBhvr>
                                        <p:cTn id="29" dur="1000" fill="hold"/>
                                        <p:tgtEl>
                                          <p:spTgt spid="1536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36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08B44-C88B-7DA4-0568-5C5744339323}"/>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C63F13CE-CE58-51E4-2018-9BB2984D8E69}"/>
              </a:ext>
            </a:extLst>
          </p:cNvPr>
          <p:cNvSpPr>
            <a:spLocks noGrp="1" noChangeArrowheads="1"/>
          </p:cNvSpPr>
          <p:nvPr>
            <p:ph type="title"/>
          </p:nvPr>
        </p:nvSpPr>
        <p:spPr>
          <a:xfrm>
            <a:off x="449424" y="0"/>
            <a:ext cx="8686800" cy="838200"/>
          </a:xfrm>
        </p:spPr>
        <p:txBody>
          <a:bodyPr/>
          <a:lstStyle/>
          <a:p>
            <a:pPr fontAlgn="auto">
              <a:spcAft>
                <a:spcPts val="0"/>
              </a:spcAft>
              <a:defRPr/>
            </a:pPr>
            <a:r>
              <a:rPr lang="en-US" sz="4000" b="1" dirty="0">
                <a:latin typeface="Verdana" panose="020B0604030504040204" pitchFamily="34" charset="0"/>
                <a:ea typeface="Verdana" panose="020B0604030504040204" pitchFamily="34" charset="0"/>
              </a:rPr>
              <a:t>“Contend” against whom</a:t>
            </a:r>
            <a:r>
              <a:rPr lang="en-US" sz="4000" dirty="0">
                <a:latin typeface="Verdana" panose="020B0604030504040204" pitchFamily="34" charset="0"/>
                <a:ea typeface="Verdana" panose="020B0604030504040204" pitchFamily="34" charset="0"/>
              </a:rPr>
              <a:t>?</a:t>
            </a:r>
          </a:p>
        </p:txBody>
      </p:sp>
      <p:sp>
        <p:nvSpPr>
          <p:cNvPr id="15365" name="Rectangle 3">
            <a:extLst>
              <a:ext uri="{FF2B5EF4-FFF2-40B4-BE49-F238E27FC236}">
                <a16:creationId xmlns:a16="http://schemas.microsoft.com/office/drawing/2014/main" id="{E04A1748-19C3-5B65-D1C9-65406FC63B84}"/>
              </a:ext>
            </a:extLst>
          </p:cNvPr>
          <p:cNvSpPr>
            <a:spLocks noGrp="1" noChangeArrowheads="1"/>
          </p:cNvSpPr>
          <p:nvPr>
            <p:ph idx="1"/>
          </p:nvPr>
        </p:nvSpPr>
        <p:spPr>
          <a:xfrm>
            <a:off x="304800" y="762000"/>
            <a:ext cx="8763000" cy="60198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Self-will.</a:t>
            </a:r>
            <a:endParaRPr lang="en-US" altLang="en-US" sz="2800" dirty="0">
              <a:latin typeface="Verdana" panose="020B0604030504040204" pitchFamily="34" charset="0"/>
              <a:ea typeface="Verdana" panose="020B0604030504040204" pitchFamily="34" charset="0"/>
            </a:endParaRPr>
          </a:p>
          <a:p>
            <a:pPr marL="26988" indent="0" algn="ctr">
              <a:buNone/>
            </a:pPr>
            <a:r>
              <a:rPr lang="en-US" altLang="en-US" sz="2400" i="1" dirty="0">
                <a:latin typeface="Verdana" panose="020B0604030504040204" pitchFamily="34" charset="0"/>
                <a:ea typeface="Verdana" panose="020B0604030504040204" pitchFamily="34" charset="0"/>
              </a:rPr>
              <a:t>“Test yourselves to see if you are in the faith; examine yourselves! Or do you not recognize this about yourselves, that Jesus Christ is in you—unless indeed you fail the test?” </a:t>
            </a:r>
            <a:r>
              <a:rPr lang="en-US" altLang="en-US" sz="2400" b="1" dirty="0">
                <a:solidFill>
                  <a:srgbClr val="FF0000"/>
                </a:solidFill>
                <a:latin typeface="Verdana" panose="020B0604030504040204" pitchFamily="34" charset="0"/>
                <a:ea typeface="Verdana" panose="020B0604030504040204" pitchFamily="34" charset="0"/>
              </a:rPr>
              <a:t>(2 Corinthians 13:5)</a:t>
            </a:r>
          </a:p>
          <a:p>
            <a:pPr marL="26988" indent="0" algn="ctr">
              <a:buNone/>
            </a:pPr>
            <a:r>
              <a:rPr lang="en-US" altLang="en-US" sz="2400" i="1" dirty="0">
                <a:latin typeface="Verdana" panose="020B0604030504040204" pitchFamily="34" charset="0"/>
                <a:ea typeface="Verdana" panose="020B0604030504040204" pitchFamily="34" charset="0"/>
              </a:rPr>
              <a:t>“Then Jesus said to His disciples, ‘If anyone wishes to come after Me, he must deny himself, and take up his cross and follow Me.’” </a:t>
            </a:r>
            <a:r>
              <a:rPr lang="en-US" altLang="en-US" sz="2400" b="1" dirty="0">
                <a:solidFill>
                  <a:srgbClr val="FF0000"/>
                </a:solidFill>
                <a:latin typeface="Verdana" panose="020B0604030504040204" pitchFamily="34" charset="0"/>
                <a:ea typeface="Verdana" panose="020B0604030504040204" pitchFamily="34" charset="0"/>
              </a:rPr>
              <a:t>(Matthew 16:24)</a:t>
            </a:r>
          </a:p>
          <a:p>
            <a:pPr marL="26988" indent="0" algn="ctr">
              <a:buNone/>
            </a:pPr>
            <a:r>
              <a:rPr lang="en-US" altLang="en-US" sz="2400" i="1" dirty="0">
                <a:latin typeface="Verdana" panose="020B0604030504040204" pitchFamily="34" charset="0"/>
                <a:ea typeface="Verdana" panose="020B0604030504040204" pitchFamily="34" charset="0"/>
              </a:rPr>
              <a:t>“For the flesh sets its desire against the Spirit, and the Spirit against the flesh; for these are in opposition to one another, so that you may not do the things that you please.” </a:t>
            </a:r>
            <a:r>
              <a:rPr lang="en-US" altLang="en-US" sz="2400" b="1" dirty="0">
                <a:solidFill>
                  <a:srgbClr val="FF0000"/>
                </a:solidFill>
                <a:latin typeface="Verdana" panose="020B0604030504040204" pitchFamily="34" charset="0"/>
                <a:ea typeface="Verdana" panose="020B0604030504040204" pitchFamily="34" charset="0"/>
              </a:rPr>
              <a:t>(Galatians 5:17)</a:t>
            </a:r>
          </a:p>
        </p:txBody>
      </p:sp>
    </p:spTree>
    <p:extLst>
      <p:ext uri="{BB962C8B-B14F-4D97-AF65-F5344CB8AC3E}">
        <p14:creationId xmlns:p14="http://schemas.microsoft.com/office/powerpoint/2010/main" val="428917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Effect transition="in" filter="fade">
                                      <p:cBhvr>
                                        <p:cTn id="7" dur="1000"/>
                                        <p:tgtEl>
                                          <p:spTgt spid="15365">
                                            <p:txEl>
                                              <p:pRg st="0" end="0"/>
                                            </p:txEl>
                                          </p:spTgt>
                                        </p:tgtEl>
                                      </p:cBhvr>
                                    </p:animEffect>
                                    <p:anim calcmode="lin" valueType="num">
                                      <p:cBhvr>
                                        <p:cTn id="8" dur="10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5">
                                            <p:txEl>
                                              <p:pRg st="1" end="1"/>
                                            </p:txEl>
                                          </p:spTgt>
                                        </p:tgtEl>
                                        <p:attrNameLst>
                                          <p:attrName>style.visibility</p:attrName>
                                        </p:attrNameLst>
                                      </p:cBhvr>
                                      <p:to>
                                        <p:strVal val="visible"/>
                                      </p:to>
                                    </p:set>
                                    <p:animEffect transition="in" filter="fade">
                                      <p:cBhvr>
                                        <p:cTn id="14" dur="1000"/>
                                        <p:tgtEl>
                                          <p:spTgt spid="15365">
                                            <p:txEl>
                                              <p:pRg st="1" end="1"/>
                                            </p:txEl>
                                          </p:spTgt>
                                        </p:tgtEl>
                                      </p:cBhvr>
                                    </p:animEffect>
                                    <p:anim calcmode="lin" valueType="num">
                                      <p:cBhvr>
                                        <p:cTn id="15" dur="10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36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365">
                                            <p:txEl>
                                              <p:pRg st="2" end="2"/>
                                            </p:txEl>
                                          </p:spTgt>
                                        </p:tgtEl>
                                        <p:attrNameLst>
                                          <p:attrName>style.visibility</p:attrName>
                                        </p:attrNameLst>
                                      </p:cBhvr>
                                      <p:to>
                                        <p:strVal val="visible"/>
                                      </p:to>
                                    </p:set>
                                    <p:animEffect transition="in" filter="fade">
                                      <p:cBhvr>
                                        <p:cTn id="21" dur="1000"/>
                                        <p:tgtEl>
                                          <p:spTgt spid="15365">
                                            <p:txEl>
                                              <p:pRg st="2" end="2"/>
                                            </p:txEl>
                                          </p:spTgt>
                                        </p:tgtEl>
                                      </p:cBhvr>
                                    </p:animEffect>
                                    <p:anim calcmode="lin" valueType="num">
                                      <p:cBhvr>
                                        <p:cTn id="22" dur="10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36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365">
                                            <p:txEl>
                                              <p:pRg st="3" end="3"/>
                                            </p:txEl>
                                          </p:spTgt>
                                        </p:tgtEl>
                                        <p:attrNameLst>
                                          <p:attrName>style.visibility</p:attrName>
                                        </p:attrNameLst>
                                      </p:cBhvr>
                                      <p:to>
                                        <p:strVal val="visible"/>
                                      </p:to>
                                    </p:set>
                                    <p:animEffect transition="in" filter="fade">
                                      <p:cBhvr>
                                        <p:cTn id="28" dur="1000"/>
                                        <p:tgtEl>
                                          <p:spTgt spid="15365">
                                            <p:txEl>
                                              <p:pRg st="3" end="3"/>
                                            </p:txEl>
                                          </p:spTgt>
                                        </p:tgtEl>
                                      </p:cBhvr>
                                    </p:animEffect>
                                    <p:anim calcmode="lin" valueType="num">
                                      <p:cBhvr>
                                        <p:cTn id="29" dur="1000" fill="hold"/>
                                        <p:tgtEl>
                                          <p:spTgt spid="1536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536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348A900-5D78-BDCC-3098-9291D59A11F1}"/>
              </a:ext>
            </a:extLst>
          </p:cNvPr>
          <p:cNvSpPr>
            <a:spLocks noGrp="1" noChangeArrowheads="1"/>
          </p:cNvSpPr>
          <p:nvPr>
            <p:ph type="title"/>
          </p:nvPr>
        </p:nvSpPr>
        <p:spPr>
          <a:xfrm>
            <a:off x="76200" y="0"/>
            <a:ext cx="9067800" cy="609600"/>
          </a:xfrm>
        </p:spPr>
        <p:txBody>
          <a:bodyPr/>
          <a:lstStyle/>
          <a:p>
            <a:pPr algn="ctr" fontAlgn="auto">
              <a:spcAft>
                <a:spcPts val="0"/>
              </a:spcAft>
              <a:defRPr/>
            </a:pPr>
            <a:r>
              <a:rPr lang="en-US" sz="3400" b="1" dirty="0">
                <a:latin typeface="Verdana" panose="020B0604030504040204" pitchFamily="34" charset="0"/>
                <a:ea typeface="Verdana" panose="020B0604030504040204" pitchFamily="34" charset="0"/>
              </a:rPr>
              <a:t>What is the purpose “Contending”</a:t>
            </a:r>
            <a:r>
              <a:rPr lang="en-US" sz="3400" dirty="0">
                <a:latin typeface="Verdana" panose="020B0604030504040204" pitchFamily="34" charset="0"/>
                <a:ea typeface="Verdana" panose="020B0604030504040204" pitchFamily="34" charset="0"/>
              </a:rPr>
              <a:t>?</a:t>
            </a:r>
          </a:p>
        </p:txBody>
      </p:sp>
      <p:sp>
        <p:nvSpPr>
          <p:cNvPr id="8195" name="Rectangle 3">
            <a:extLst>
              <a:ext uri="{FF2B5EF4-FFF2-40B4-BE49-F238E27FC236}">
                <a16:creationId xmlns:a16="http://schemas.microsoft.com/office/drawing/2014/main" id="{4AFFC878-9B98-B79A-8702-05EB54B5DFF9}"/>
              </a:ext>
            </a:extLst>
          </p:cNvPr>
          <p:cNvSpPr>
            <a:spLocks noGrp="1" noChangeArrowheads="1"/>
          </p:cNvSpPr>
          <p:nvPr>
            <p:ph idx="1"/>
          </p:nvPr>
        </p:nvSpPr>
        <p:spPr>
          <a:xfrm>
            <a:off x="152400" y="609600"/>
            <a:ext cx="8915400" cy="5851814"/>
          </a:xfrm>
        </p:spPr>
        <p:txBody>
          <a:bodyPr rtlCol="0">
            <a:noAutofit/>
          </a:bodyPr>
          <a:lstStyle/>
          <a:p>
            <a:pPr fontAlgn="auto">
              <a:spcAft>
                <a:spcPts val="0"/>
              </a:spcAft>
              <a:buFont typeface="Symbol" pitchFamily="18" charset="2"/>
              <a:buChar char="·"/>
              <a:defRPr/>
            </a:pPr>
            <a:r>
              <a:rPr lang="en-US" sz="2600" b="1" dirty="0">
                <a:latin typeface="Verdana" panose="020B0604030504040204" pitchFamily="34" charset="0"/>
                <a:ea typeface="Verdana" panose="020B0604030504040204" pitchFamily="34" charset="0"/>
              </a:rPr>
              <a:t>Not just to win arguments, justify ourselves, or seek personal gain.</a:t>
            </a:r>
          </a:p>
          <a:p>
            <a:pPr marL="26988" indent="0" algn="ctr" fontAlgn="auto">
              <a:spcAft>
                <a:spcPts val="0"/>
              </a:spcAft>
              <a:buNone/>
              <a:defRPr/>
            </a:pPr>
            <a:r>
              <a:rPr lang="en-US" sz="2300" i="1" dirty="0">
                <a:latin typeface="Verdana" panose="020B0604030504040204" pitchFamily="34" charset="0"/>
                <a:ea typeface="Verdana" panose="020B0604030504040204" pitchFamily="34" charset="0"/>
              </a:rPr>
              <a:t>“If anyone advocates a different doctrine and does not agree with sound words, those of our Lord Jesus Christ, and with the doctrine conforming to godliness, he is conceited and understands nothing; but he has a morbid interest in controversial questions and disputes about words, out of which arise envy, strife, abusive language, evil suspicions, and constant friction between men of depraved mind and deprived of the truth, who suppose that godliness is a means of gain.” </a:t>
            </a:r>
            <a:r>
              <a:rPr lang="en-US" sz="2300" b="1" dirty="0">
                <a:solidFill>
                  <a:srgbClr val="FF0000"/>
                </a:solidFill>
                <a:latin typeface="Verdana" panose="020B0604030504040204" pitchFamily="34" charset="0"/>
                <a:ea typeface="Verdana" panose="020B0604030504040204" pitchFamily="34" charset="0"/>
              </a:rPr>
              <a:t>(1 Timothy 6:3-5)</a:t>
            </a:r>
          </a:p>
          <a:p>
            <a:pPr marL="26988" indent="0" algn="ctr" fontAlgn="auto">
              <a:spcAft>
                <a:spcPts val="0"/>
              </a:spcAft>
              <a:buNone/>
              <a:defRPr/>
            </a:pPr>
            <a:r>
              <a:rPr lang="en-US" sz="2300" i="1" dirty="0">
                <a:latin typeface="Verdana" panose="020B0604030504040204" pitchFamily="34" charset="0"/>
                <a:ea typeface="Verdana" panose="020B0604030504040204" pitchFamily="34" charset="0"/>
              </a:rPr>
              <a:t>“And He said to them, ‘You are those who justify yourselves in the sight of men, but God knows your hearts; for that which is highly esteemed among men is detestable in the sight of God.’” </a:t>
            </a:r>
            <a:r>
              <a:rPr lang="en-US" sz="2300" b="1" dirty="0">
                <a:solidFill>
                  <a:srgbClr val="FF0000"/>
                </a:solidFill>
                <a:latin typeface="Verdana" panose="020B0604030504040204" pitchFamily="34" charset="0"/>
                <a:ea typeface="Verdana" panose="020B0604030504040204" pitchFamily="34" charset="0"/>
              </a:rPr>
              <a:t>(Luke 16:15)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453E2-BB35-A75A-2DA4-9C06CA7CB58C}"/>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0DFB2B3B-33F8-9DFD-8B00-A90434A6F0A7}"/>
              </a:ext>
            </a:extLst>
          </p:cNvPr>
          <p:cNvSpPr>
            <a:spLocks noGrp="1" noChangeArrowheads="1"/>
          </p:cNvSpPr>
          <p:nvPr>
            <p:ph type="title"/>
          </p:nvPr>
        </p:nvSpPr>
        <p:spPr>
          <a:xfrm>
            <a:off x="76200" y="0"/>
            <a:ext cx="9067800" cy="609600"/>
          </a:xfrm>
        </p:spPr>
        <p:txBody>
          <a:bodyPr/>
          <a:lstStyle/>
          <a:p>
            <a:pPr algn="ctr" fontAlgn="auto">
              <a:spcAft>
                <a:spcPts val="0"/>
              </a:spcAft>
              <a:defRPr/>
            </a:pPr>
            <a:r>
              <a:rPr lang="en-US" sz="3400" b="1" dirty="0">
                <a:latin typeface="Verdana" panose="020B0604030504040204" pitchFamily="34" charset="0"/>
                <a:ea typeface="Verdana" panose="020B0604030504040204" pitchFamily="34" charset="0"/>
              </a:rPr>
              <a:t>What is the purpose “Contending”</a:t>
            </a:r>
            <a:r>
              <a:rPr lang="en-US" sz="3400" dirty="0">
                <a:latin typeface="Verdana" panose="020B0604030504040204" pitchFamily="34" charset="0"/>
                <a:ea typeface="Verdana" panose="020B0604030504040204" pitchFamily="34" charset="0"/>
              </a:rPr>
              <a:t>?</a:t>
            </a:r>
          </a:p>
        </p:txBody>
      </p:sp>
      <p:sp>
        <p:nvSpPr>
          <p:cNvPr id="8195" name="Rectangle 3">
            <a:extLst>
              <a:ext uri="{FF2B5EF4-FFF2-40B4-BE49-F238E27FC236}">
                <a16:creationId xmlns:a16="http://schemas.microsoft.com/office/drawing/2014/main" id="{CF8972B0-50BA-98BA-0F84-97BB5D6B6FAE}"/>
              </a:ext>
            </a:extLst>
          </p:cNvPr>
          <p:cNvSpPr>
            <a:spLocks noGrp="1" noChangeArrowheads="1"/>
          </p:cNvSpPr>
          <p:nvPr>
            <p:ph idx="1"/>
          </p:nvPr>
        </p:nvSpPr>
        <p:spPr>
          <a:xfrm>
            <a:off x="152400" y="609600"/>
            <a:ext cx="8915400" cy="6172200"/>
          </a:xfrm>
        </p:spPr>
        <p:txBody>
          <a:bodyPr rtlCol="0">
            <a:noAutofit/>
          </a:bodyPr>
          <a:lstStyle/>
          <a:p>
            <a:pPr fontAlgn="auto">
              <a:spcAft>
                <a:spcPts val="0"/>
              </a:spcAft>
              <a:buFont typeface="Symbol" pitchFamily="18" charset="2"/>
              <a:buChar char="·"/>
              <a:defRPr/>
            </a:pPr>
            <a:r>
              <a:rPr lang="en-US" sz="2800" b="1" dirty="0">
                <a:latin typeface="Verdana" panose="020B0604030504040204" pitchFamily="34" charset="0"/>
                <a:ea typeface="Verdana" panose="020B0604030504040204" pitchFamily="34" charset="0"/>
              </a:rPr>
              <a:t>It is about the salvation of souls.</a:t>
            </a:r>
          </a:p>
          <a:p>
            <a:pPr marL="26988" indent="0" algn="ctr" fontAlgn="auto">
              <a:spcAft>
                <a:spcPts val="0"/>
              </a:spcAft>
              <a:buNone/>
              <a:defRPr/>
            </a:pPr>
            <a:r>
              <a:rPr lang="en-US" sz="2500" i="1" dirty="0">
                <a:latin typeface="Verdana" panose="020B0604030504040204" pitchFamily="34" charset="0"/>
                <a:ea typeface="Verdana" panose="020B0604030504040204" pitchFamily="34" charset="0"/>
              </a:rPr>
              <a:t>“But you, beloved, building yourselves up on your most holy faith, praying in the Holy Spirit, keep yourselves in the love of God, waiting anxiously for the mercy of our Lord Jesus Christ to eternal life. And have mercy on some, who are doubting; save others, snatching them out of the fire; and on some have mercy with fear, hating even the garment polluted by the flesh.” </a:t>
            </a:r>
            <a:r>
              <a:rPr lang="en-US" sz="2500" b="1" dirty="0">
                <a:solidFill>
                  <a:srgbClr val="FF0000"/>
                </a:solidFill>
                <a:latin typeface="Verdana" panose="020B0604030504040204" pitchFamily="34" charset="0"/>
                <a:ea typeface="Verdana" panose="020B0604030504040204" pitchFamily="34" charset="0"/>
              </a:rPr>
              <a:t>(Jude 20-23)</a:t>
            </a:r>
          </a:p>
          <a:p>
            <a:pPr marL="26988" indent="0" algn="ctr" fontAlgn="auto">
              <a:spcAft>
                <a:spcPts val="0"/>
              </a:spcAft>
              <a:buNone/>
              <a:defRPr/>
            </a:pPr>
            <a:r>
              <a:rPr lang="en-US" sz="2500" i="1" dirty="0">
                <a:latin typeface="Verdana" panose="020B0604030504040204" pitchFamily="34" charset="0"/>
                <a:ea typeface="Verdana" panose="020B0604030504040204" pitchFamily="34" charset="0"/>
              </a:rPr>
              <a:t>“For the Son of Man has come to seek and to save that which was lost.” </a:t>
            </a:r>
            <a:r>
              <a:rPr lang="en-US" sz="2500" b="1" dirty="0">
                <a:solidFill>
                  <a:srgbClr val="FF0000"/>
                </a:solidFill>
                <a:latin typeface="Verdana" panose="020B0604030504040204" pitchFamily="34" charset="0"/>
                <a:ea typeface="Verdana" panose="020B0604030504040204" pitchFamily="34" charset="0"/>
              </a:rPr>
              <a:t>(Luke 19:10)</a:t>
            </a:r>
          </a:p>
          <a:p>
            <a:pPr marL="26988" indent="0" algn="ctr" fontAlgn="auto">
              <a:spcAft>
                <a:spcPts val="0"/>
              </a:spcAft>
              <a:buNone/>
              <a:defRPr/>
            </a:pPr>
            <a:r>
              <a:rPr lang="en-US" sz="2500" i="1" dirty="0">
                <a:latin typeface="Verdana" panose="020B0604030504040204" pitchFamily="34" charset="0"/>
                <a:ea typeface="Verdana" panose="020B0604030504040204" pitchFamily="34" charset="0"/>
              </a:rPr>
              <a:t>“Brethren, my heart’s desire and my prayer to God for them is for their salvation.” </a:t>
            </a:r>
            <a:r>
              <a:rPr lang="en-US" sz="2500" b="1" dirty="0">
                <a:solidFill>
                  <a:srgbClr val="FF0000"/>
                </a:solidFill>
                <a:latin typeface="Verdana" panose="020B0604030504040204" pitchFamily="34" charset="0"/>
                <a:ea typeface="Verdana" panose="020B0604030504040204" pitchFamily="34" charset="0"/>
              </a:rPr>
              <a:t>(Romans 10:1)</a:t>
            </a:r>
          </a:p>
        </p:txBody>
      </p:sp>
    </p:spTree>
    <p:extLst>
      <p:ext uri="{BB962C8B-B14F-4D97-AF65-F5344CB8AC3E}">
        <p14:creationId xmlns:p14="http://schemas.microsoft.com/office/powerpoint/2010/main" val="397348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CDBBB-64FB-BCA0-288E-6DDD53EA1DE9}"/>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0C634538-178B-83EE-349D-65309133F288}"/>
              </a:ext>
            </a:extLst>
          </p:cNvPr>
          <p:cNvSpPr>
            <a:spLocks noGrp="1" noChangeArrowheads="1"/>
          </p:cNvSpPr>
          <p:nvPr>
            <p:ph type="title"/>
          </p:nvPr>
        </p:nvSpPr>
        <p:spPr>
          <a:xfrm>
            <a:off x="76200" y="0"/>
            <a:ext cx="9067800" cy="609600"/>
          </a:xfrm>
        </p:spPr>
        <p:txBody>
          <a:bodyPr/>
          <a:lstStyle/>
          <a:p>
            <a:pPr algn="ctr" fontAlgn="auto">
              <a:spcAft>
                <a:spcPts val="0"/>
              </a:spcAft>
              <a:defRPr/>
            </a:pPr>
            <a:r>
              <a:rPr lang="en-US" sz="3400" b="1" dirty="0">
                <a:latin typeface="Verdana" panose="020B0604030504040204" pitchFamily="34" charset="0"/>
                <a:ea typeface="Verdana" panose="020B0604030504040204" pitchFamily="34" charset="0"/>
              </a:rPr>
              <a:t>What is the purpose “Contending”</a:t>
            </a:r>
            <a:r>
              <a:rPr lang="en-US" sz="3400" dirty="0">
                <a:latin typeface="Verdana" panose="020B0604030504040204" pitchFamily="34" charset="0"/>
                <a:ea typeface="Verdana" panose="020B0604030504040204" pitchFamily="34" charset="0"/>
              </a:rPr>
              <a:t>?</a:t>
            </a:r>
          </a:p>
        </p:txBody>
      </p:sp>
      <p:sp>
        <p:nvSpPr>
          <p:cNvPr id="8195" name="Rectangle 3">
            <a:extLst>
              <a:ext uri="{FF2B5EF4-FFF2-40B4-BE49-F238E27FC236}">
                <a16:creationId xmlns:a16="http://schemas.microsoft.com/office/drawing/2014/main" id="{B2F5F34B-B3B6-B39E-4F22-7A76271345D1}"/>
              </a:ext>
            </a:extLst>
          </p:cNvPr>
          <p:cNvSpPr>
            <a:spLocks noGrp="1" noChangeArrowheads="1"/>
          </p:cNvSpPr>
          <p:nvPr>
            <p:ph idx="1"/>
          </p:nvPr>
        </p:nvSpPr>
        <p:spPr>
          <a:xfrm>
            <a:off x="152400" y="609600"/>
            <a:ext cx="8915400" cy="6172200"/>
          </a:xfrm>
        </p:spPr>
        <p:txBody>
          <a:bodyPr rtlCol="0">
            <a:noAutofit/>
          </a:bodyPr>
          <a:lstStyle/>
          <a:p>
            <a:pPr fontAlgn="auto">
              <a:spcAft>
                <a:spcPts val="0"/>
              </a:spcAft>
              <a:buFont typeface="Symbol" pitchFamily="18" charset="2"/>
              <a:buChar char="·"/>
              <a:defRPr/>
            </a:pPr>
            <a:r>
              <a:rPr lang="en-US" sz="2800" b="1" dirty="0">
                <a:latin typeface="Verdana" panose="020B0604030504040204" pitchFamily="34" charset="0"/>
                <a:ea typeface="Verdana" panose="020B0604030504040204" pitchFamily="34" charset="0"/>
              </a:rPr>
              <a:t>It is about the salvation of souls.</a:t>
            </a:r>
          </a:p>
          <a:p>
            <a:pPr marL="26988" indent="0" algn="ctr" fontAlgn="auto">
              <a:spcAft>
                <a:spcPts val="0"/>
              </a:spcAft>
              <a:buNone/>
              <a:defRPr/>
            </a:pPr>
            <a:r>
              <a:rPr lang="en-US" sz="2600" i="1" dirty="0">
                <a:latin typeface="Verdana" panose="020B0604030504040204" pitchFamily="34" charset="0"/>
                <a:ea typeface="Verdana" panose="020B0604030504040204" pitchFamily="34" charset="0"/>
              </a:rPr>
              <a:t>“And I said, ‘Who are You, Lord?’ And the Lord said, ‘I am Jesus whom you are persecuting. But get up and stand on your feet; for this purpose I have appeared to you, to appoint you a minister and a witness not only to the things which you have seen, but also to the things in which I will appear to you; rescuing you from the Jewish people and from the Gentiles, to whom I am sending you, to open their eyes so that they may turn from darkness to light and from the dominion of Satan to God, that they may receive forgiveness of sins and an inheritance among those who have been sanctified by faith in Me.’” </a:t>
            </a:r>
            <a:r>
              <a:rPr lang="en-US" sz="2600" b="1" dirty="0">
                <a:solidFill>
                  <a:srgbClr val="FF0000"/>
                </a:solidFill>
                <a:latin typeface="Verdana" panose="020B0604030504040204" pitchFamily="34" charset="0"/>
                <a:ea typeface="Verdana" panose="020B0604030504040204" pitchFamily="34" charset="0"/>
              </a:rPr>
              <a:t>(Acts 26:15-18)</a:t>
            </a:r>
          </a:p>
        </p:txBody>
      </p:sp>
    </p:spTree>
    <p:extLst>
      <p:ext uri="{BB962C8B-B14F-4D97-AF65-F5344CB8AC3E}">
        <p14:creationId xmlns:p14="http://schemas.microsoft.com/office/powerpoint/2010/main" val="1604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animEffect transition="in" filter="fade">
                                      <p:cBhvr>
                                        <p:cTn id="7" dur="1000"/>
                                        <p:tgtEl>
                                          <p:spTgt spid="8195">
                                            <p:txEl>
                                              <p:pRg st="1" end="1"/>
                                            </p:txEl>
                                          </p:spTgt>
                                        </p:tgtEl>
                                      </p:cBhvr>
                                    </p:animEffect>
                                    <p:anim calcmode="lin" valueType="num">
                                      <p:cBhvr>
                                        <p:cTn id="8"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4AB5E-6464-2D52-A166-116E0E699A49}"/>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730D6DBA-A33B-C052-B437-CCFBC4C3F790}"/>
              </a:ext>
            </a:extLst>
          </p:cNvPr>
          <p:cNvSpPr>
            <a:spLocks noGrp="1" noChangeArrowheads="1"/>
          </p:cNvSpPr>
          <p:nvPr>
            <p:ph type="title"/>
          </p:nvPr>
        </p:nvSpPr>
        <p:spPr>
          <a:xfrm>
            <a:off x="76200" y="0"/>
            <a:ext cx="9067800" cy="609600"/>
          </a:xfrm>
        </p:spPr>
        <p:txBody>
          <a:bodyPr/>
          <a:lstStyle/>
          <a:p>
            <a:pPr algn="ctr" fontAlgn="auto">
              <a:spcAft>
                <a:spcPts val="0"/>
              </a:spcAft>
              <a:defRPr/>
            </a:pPr>
            <a:r>
              <a:rPr lang="en-US" sz="3400" b="1" dirty="0">
                <a:latin typeface="Verdana" panose="020B0604030504040204" pitchFamily="34" charset="0"/>
                <a:ea typeface="Verdana" panose="020B0604030504040204" pitchFamily="34" charset="0"/>
              </a:rPr>
              <a:t>What is the purpose “Contending”</a:t>
            </a:r>
            <a:r>
              <a:rPr lang="en-US" sz="3400" dirty="0">
                <a:latin typeface="Verdana" panose="020B0604030504040204" pitchFamily="34" charset="0"/>
                <a:ea typeface="Verdana" panose="020B0604030504040204" pitchFamily="34" charset="0"/>
              </a:rPr>
              <a:t>?</a:t>
            </a:r>
          </a:p>
        </p:txBody>
      </p:sp>
      <p:sp>
        <p:nvSpPr>
          <p:cNvPr id="8195" name="Rectangle 3">
            <a:extLst>
              <a:ext uri="{FF2B5EF4-FFF2-40B4-BE49-F238E27FC236}">
                <a16:creationId xmlns:a16="http://schemas.microsoft.com/office/drawing/2014/main" id="{B31E2DBF-A66C-4C20-54F0-D0F51194159D}"/>
              </a:ext>
            </a:extLst>
          </p:cNvPr>
          <p:cNvSpPr>
            <a:spLocks noGrp="1" noChangeArrowheads="1"/>
          </p:cNvSpPr>
          <p:nvPr>
            <p:ph idx="1"/>
          </p:nvPr>
        </p:nvSpPr>
        <p:spPr>
          <a:xfrm>
            <a:off x="152400" y="595745"/>
            <a:ext cx="8915400" cy="6075218"/>
          </a:xfrm>
        </p:spPr>
        <p:txBody>
          <a:bodyPr rtlCol="0">
            <a:noAutofit/>
          </a:bodyPr>
          <a:lstStyle/>
          <a:p>
            <a:pPr fontAlgn="auto">
              <a:spcAft>
                <a:spcPts val="0"/>
              </a:spcAft>
              <a:buFont typeface="Symbol" pitchFamily="18" charset="2"/>
              <a:buChar char="·"/>
              <a:defRPr/>
            </a:pPr>
            <a:r>
              <a:rPr lang="en-US" sz="2800" b="1" dirty="0">
                <a:latin typeface="Verdana" panose="020B0604030504040204" pitchFamily="34" charset="0"/>
                <a:ea typeface="Verdana" panose="020B0604030504040204" pitchFamily="34" charset="0"/>
              </a:rPr>
              <a:t>It is about defending the truth of God’s word.</a:t>
            </a:r>
            <a:endParaRPr lang="en-US" sz="2800" dirty="0">
              <a:latin typeface="Verdana" panose="020B0604030504040204" pitchFamily="34" charset="0"/>
              <a:ea typeface="Verdana" panose="020B0604030504040204" pitchFamily="34" charset="0"/>
            </a:endParaRPr>
          </a:p>
          <a:p>
            <a:pPr marL="26988" indent="0" algn="ctr" fontAlgn="auto">
              <a:spcAft>
                <a:spcPts val="0"/>
              </a:spcAft>
              <a:buNone/>
              <a:defRPr/>
            </a:pPr>
            <a:r>
              <a:rPr lang="en-US" sz="2400" i="1" dirty="0">
                <a:latin typeface="Verdana" panose="020B0604030504040204" pitchFamily="34" charset="0"/>
                <a:ea typeface="Verdana" panose="020B0604030504040204" pitchFamily="34" charset="0"/>
              </a:rPr>
              <a:t>“This is good and acceptable in the sight of God our Savior, who desires all men to be saved and to come to the knowledge of the truth.’” </a:t>
            </a:r>
            <a:br>
              <a:rPr lang="en-US" sz="2400" i="1"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(1 Timothy 2:3-4)</a:t>
            </a:r>
          </a:p>
          <a:p>
            <a:pPr marL="26988" indent="0" algn="ctr" fontAlgn="auto">
              <a:spcAft>
                <a:spcPts val="0"/>
              </a:spcAft>
              <a:buNone/>
              <a:defRPr/>
            </a:pPr>
            <a:r>
              <a:rPr lang="en-US" sz="2400" i="1" dirty="0">
                <a:latin typeface="Verdana" panose="020B0604030504040204" pitchFamily="34" charset="0"/>
                <a:ea typeface="Verdana" panose="020B0604030504040204" pitchFamily="34" charset="0"/>
              </a:rPr>
              <a:t>“… but in case I am delayed, I write so that you will know how one ought to conduct himself in the household of God, which is the church of the living God, the pillar and support of the truth.’” </a:t>
            </a:r>
            <a:br>
              <a:rPr lang="en-US" sz="2400" i="1"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(1 Timothy 3:15)</a:t>
            </a:r>
          </a:p>
          <a:p>
            <a:pPr marL="26988" indent="0" algn="ctr" fontAlgn="auto">
              <a:spcAft>
                <a:spcPts val="0"/>
              </a:spcAft>
              <a:buNone/>
              <a:defRPr/>
            </a:pPr>
            <a:r>
              <a:rPr lang="en-US" sz="2400" i="1" dirty="0">
                <a:latin typeface="Verdana" panose="020B0604030504040204" pitchFamily="34" charset="0"/>
                <a:ea typeface="Verdana" panose="020B0604030504040204" pitchFamily="34" charset="0"/>
              </a:rPr>
              <a:t>“Since you have in obedience to the truth purified your souls for a sincere love of the brethren, fervently love one another from the heart …” </a:t>
            </a:r>
            <a:r>
              <a:rPr lang="en-US" sz="2400" b="1" dirty="0">
                <a:solidFill>
                  <a:srgbClr val="FF0000"/>
                </a:solidFill>
                <a:latin typeface="Verdana" panose="020B0604030504040204" pitchFamily="34" charset="0"/>
                <a:ea typeface="Verdana" panose="020B0604030504040204" pitchFamily="34" charset="0"/>
              </a:rPr>
              <a:t>(1 Peter 1:22)</a:t>
            </a:r>
          </a:p>
        </p:txBody>
      </p:sp>
    </p:spTree>
    <p:extLst>
      <p:ext uri="{BB962C8B-B14F-4D97-AF65-F5344CB8AC3E}">
        <p14:creationId xmlns:p14="http://schemas.microsoft.com/office/powerpoint/2010/main" val="360534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BA6D5BC-6A56-8679-AECB-B7C57E5146FA}"/>
              </a:ext>
            </a:extLst>
          </p:cNvPr>
          <p:cNvSpPr>
            <a:spLocks noGrp="1" noChangeArrowheads="1"/>
          </p:cNvSpPr>
          <p:nvPr>
            <p:ph type="title"/>
          </p:nvPr>
        </p:nvSpPr>
        <p:spPr>
          <a:xfrm>
            <a:off x="76200" y="13855"/>
            <a:ext cx="8991600" cy="1143000"/>
          </a:xfrm>
        </p:spPr>
        <p:txBody>
          <a:bodyPr/>
          <a:lstStyle/>
          <a:p>
            <a:pPr algn="ctr" fontAlgn="auto">
              <a:spcAft>
                <a:spcPts val="0"/>
              </a:spcAft>
              <a:defRPr/>
            </a:pPr>
            <a:r>
              <a:rPr lang="en-US" sz="3400" b="1" dirty="0">
                <a:latin typeface="Verdana" panose="020B0604030504040204" pitchFamily="34" charset="0"/>
                <a:ea typeface="Verdana" panose="020B0604030504040204" pitchFamily="34" charset="0"/>
              </a:rPr>
              <a:t>What Is The Manner Of Our Contending?</a:t>
            </a:r>
            <a:endParaRPr lang="en-US" sz="3400" dirty="0">
              <a:latin typeface="Verdana" panose="020B0604030504040204" pitchFamily="34" charset="0"/>
              <a:ea typeface="Verdana" panose="020B0604030504040204" pitchFamily="34" charset="0"/>
            </a:endParaRPr>
          </a:p>
        </p:txBody>
      </p:sp>
      <p:sp>
        <p:nvSpPr>
          <p:cNvPr id="9219" name="Rectangle 3">
            <a:extLst>
              <a:ext uri="{FF2B5EF4-FFF2-40B4-BE49-F238E27FC236}">
                <a16:creationId xmlns:a16="http://schemas.microsoft.com/office/drawing/2014/main" id="{77B3ECD3-1F48-02C6-60AF-B1FD225F98AA}"/>
              </a:ext>
            </a:extLst>
          </p:cNvPr>
          <p:cNvSpPr>
            <a:spLocks noGrp="1" noChangeArrowheads="1"/>
          </p:cNvSpPr>
          <p:nvPr>
            <p:ph idx="1"/>
          </p:nvPr>
        </p:nvSpPr>
        <p:spPr>
          <a:xfrm>
            <a:off x="381000" y="990600"/>
            <a:ext cx="8382000" cy="5638800"/>
          </a:xfrm>
        </p:spPr>
        <p:txBody>
          <a:bodyPr rtlCol="0">
            <a:normAutofit lnSpcReduction="10000"/>
          </a:bodyPr>
          <a:lstStyle/>
          <a:p>
            <a:pPr marL="225425" indent="-198438" fontAlgn="auto">
              <a:lnSpc>
                <a:spcPct val="120000"/>
              </a:lnSpc>
              <a:spcBef>
                <a:spcPts val="0"/>
              </a:spcBef>
              <a:spcAft>
                <a:spcPts val="0"/>
              </a:spcAft>
              <a:buFont typeface="Arial" pitchFamily="34" charset="0"/>
              <a:buChar char="•"/>
              <a:defRPr/>
            </a:pPr>
            <a:r>
              <a:rPr lang="en-US" sz="3600" b="1" dirty="0">
                <a:latin typeface="Verdana" panose="020B0604030504040204" pitchFamily="34" charset="0"/>
                <a:ea typeface="Verdana" panose="020B0604030504040204" pitchFamily="34" charset="0"/>
              </a:rPr>
              <a:t>Earnestly</a:t>
            </a:r>
            <a:r>
              <a:rPr lang="en-US" sz="3600" dirty="0">
                <a:latin typeface="Verdana" panose="020B0604030504040204" pitchFamily="34" charset="0"/>
                <a:ea typeface="Verdana" panose="020B0604030504040204" pitchFamily="34" charset="0"/>
              </a:rPr>
              <a:t> – </a:t>
            </a:r>
            <a:r>
              <a:rPr lang="en-US" sz="2800" b="1" dirty="0">
                <a:solidFill>
                  <a:srgbClr val="FF0000"/>
                </a:solidFill>
                <a:latin typeface="Verdana" panose="020B0604030504040204" pitchFamily="34" charset="0"/>
                <a:ea typeface="Verdana" panose="020B0604030504040204" pitchFamily="34" charset="0"/>
              </a:rPr>
              <a:t>Jude 3; Titus 2:14</a:t>
            </a:r>
            <a:endParaRPr lang="en-US" sz="2400" b="1" dirty="0">
              <a:solidFill>
                <a:srgbClr val="FF0000"/>
              </a:solidFill>
              <a:latin typeface="Verdana" panose="020B0604030504040204" pitchFamily="34" charset="0"/>
              <a:ea typeface="Verdana" panose="020B0604030504040204" pitchFamily="34" charset="0"/>
            </a:endParaRPr>
          </a:p>
          <a:p>
            <a:pPr fontAlgn="auto">
              <a:lnSpc>
                <a:spcPct val="120000"/>
              </a:lnSpc>
              <a:spcBef>
                <a:spcPts val="0"/>
              </a:spcBef>
              <a:spcAft>
                <a:spcPts val="0"/>
              </a:spcAft>
              <a:buFont typeface="Symbol" pitchFamily="18" charset="2"/>
              <a:buChar char="·"/>
              <a:defRPr/>
            </a:pPr>
            <a:r>
              <a:rPr lang="en-US" sz="3600" b="1" dirty="0">
                <a:latin typeface="Verdana" panose="020B0604030504040204" pitchFamily="34" charset="0"/>
                <a:ea typeface="Verdana" panose="020B0604030504040204" pitchFamily="34" charset="0"/>
              </a:rPr>
              <a:t>Honestly </a:t>
            </a:r>
            <a:r>
              <a:rPr lang="en-US" sz="3600" dirty="0">
                <a:latin typeface="Verdana" panose="020B0604030504040204" pitchFamily="34" charset="0"/>
                <a:ea typeface="Verdana" panose="020B0604030504040204" pitchFamily="34" charset="0"/>
              </a:rPr>
              <a:t>–</a:t>
            </a:r>
            <a:r>
              <a:rPr lang="en-US" sz="3600" b="1" dirty="0">
                <a:latin typeface="Verdana" panose="020B0604030504040204" pitchFamily="34" charset="0"/>
                <a:ea typeface="Verdana" panose="020B0604030504040204" pitchFamily="34" charset="0"/>
              </a:rPr>
              <a:t> </a:t>
            </a:r>
            <a:r>
              <a:rPr lang="en-US" sz="2800" b="1" dirty="0">
                <a:solidFill>
                  <a:srgbClr val="FF0000"/>
                </a:solidFill>
                <a:latin typeface="Verdana" panose="020B0604030504040204" pitchFamily="34" charset="0"/>
                <a:ea typeface="Verdana" panose="020B0604030504040204" pitchFamily="34" charset="0"/>
              </a:rPr>
              <a:t>2 Corinthians 1:12; 2:17</a:t>
            </a:r>
            <a:endParaRPr lang="en-US" sz="2400" b="1" dirty="0">
              <a:solidFill>
                <a:srgbClr val="FF0000"/>
              </a:solidFill>
              <a:latin typeface="Verdana" panose="020B0604030504040204" pitchFamily="34" charset="0"/>
              <a:ea typeface="Verdana" panose="020B0604030504040204" pitchFamily="34" charset="0"/>
            </a:endParaRPr>
          </a:p>
          <a:p>
            <a:pPr fontAlgn="auto">
              <a:lnSpc>
                <a:spcPct val="120000"/>
              </a:lnSpc>
              <a:spcBef>
                <a:spcPts val="0"/>
              </a:spcBef>
              <a:spcAft>
                <a:spcPts val="0"/>
              </a:spcAft>
              <a:buFont typeface="Symbol" pitchFamily="18" charset="2"/>
              <a:buChar char="·"/>
              <a:defRPr/>
            </a:pPr>
            <a:r>
              <a:rPr lang="en-US" sz="3600" b="1" dirty="0">
                <a:latin typeface="Verdana" panose="020B0604030504040204" pitchFamily="34" charset="0"/>
                <a:ea typeface="Verdana" panose="020B0604030504040204" pitchFamily="34" charset="0"/>
              </a:rPr>
              <a:t>Humbly</a:t>
            </a:r>
            <a:r>
              <a:rPr lang="en-US" sz="3200" dirty="0">
                <a:latin typeface="Verdana" panose="020B0604030504040204" pitchFamily="34" charset="0"/>
                <a:ea typeface="Verdana" panose="020B0604030504040204" pitchFamily="34" charset="0"/>
              </a:rPr>
              <a:t> – </a:t>
            </a:r>
            <a:r>
              <a:rPr lang="en-US" sz="2800" b="1" dirty="0">
                <a:solidFill>
                  <a:srgbClr val="FF0000"/>
                </a:solidFill>
                <a:latin typeface="Verdana" panose="020B0604030504040204" pitchFamily="34" charset="0"/>
                <a:ea typeface="Verdana" panose="020B0604030504040204" pitchFamily="34" charset="0"/>
              </a:rPr>
              <a:t>Acts 20:18-20; </a:t>
            </a:r>
            <a:br>
              <a:rPr lang="en-US" sz="2800" dirty="0">
                <a:latin typeface="Verdana" panose="020B0604030504040204" pitchFamily="34" charset="0"/>
                <a:ea typeface="Verdana" panose="020B0604030504040204" pitchFamily="34" charset="0"/>
              </a:rPr>
            </a:br>
            <a:r>
              <a:rPr lang="en-US" sz="2800" b="1" dirty="0">
                <a:solidFill>
                  <a:srgbClr val="FF0000"/>
                </a:solidFill>
                <a:latin typeface="Verdana" panose="020B0604030504040204" pitchFamily="34" charset="0"/>
                <a:ea typeface="Verdana" panose="020B0604030504040204" pitchFamily="34" charset="0"/>
              </a:rPr>
              <a:t>Galatians 6:1-2; Ephesians 4:1-3</a:t>
            </a:r>
            <a:endParaRPr lang="en-US" sz="2400" b="1" dirty="0">
              <a:solidFill>
                <a:srgbClr val="FF0000"/>
              </a:solidFill>
              <a:latin typeface="Verdana" panose="020B0604030504040204" pitchFamily="34" charset="0"/>
              <a:ea typeface="Verdana" panose="020B0604030504040204" pitchFamily="34" charset="0"/>
            </a:endParaRPr>
          </a:p>
          <a:p>
            <a:pPr fontAlgn="auto">
              <a:lnSpc>
                <a:spcPct val="120000"/>
              </a:lnSpc>
              <a:spcBef>
                <a:spcPts val="0"/>
              </a:spcBef>
              <a:spcAft>
                <a:spcPts val="0"/>
              </a:spcAft>
              <a:buFont typeface="Symbol" pitchFamily="18" charset="2"/>
              <a:buChar char="·"/>
              <a:defRPr/>
            </a:pPr>
            <a:r>
              <a:rPr lang="en-US" sz="3600" b="1" dirty="0">
                <a:latin typeface="Verdana" panose="020B0604030504040204" pitchFamily="34" charset="0"/>
                <a:ea typeface="Verdana" panose="020B0604030504040204" pitchFamily="34" charset="0"/>
              </a:rPr>
              <a:t>Lovingly </a:t>
            </a:r>
            <a:r>
              <a:rPr lang="en-US" sz="3600" dirty="0">
                <a:latin typeface="Verdana" panose="020B0604030504040204" pitchFamily="34" charset="0"/>
                <a:ea typeface="Verdana" panose="020B0604030504040204" pitchFamily="34" charset="0"/>
              </a:rPr>
              <a:t>–</a:t>
            </a:r>
            <a:r>
              <a:rPr lang="en-US" sz="3600" b="1" dirty="0">
                <a:latin typeface="Verdana" panose="020B0604030504040204" pitchFamily="34" charset="0"/>
                <a:ea typeface="Verdana" panose="020B0604030504040204" pitchFamily="34" charset="0"/>
              </a:rPr>
              <a:t> </a:t>
            </a:r>
            <a:r>
              <a:rPr lang="en-US" sz="2800" b="1" dirty="0">
                <a:solidFill>
                  <a:srgbClr val="FF0000"/>
                </a:solidFill>
                <a:latin typeface="Verdana" panose="020B0604030504040204" pitchFamily="34" charset="0"/>
                <a:ea typeface="Verdana" panose="020B0604030504040204" pitchFamily="34" charset="0"/>
              </a:rPr>
              <a:t>Ephesians 4:14-15</a:t>
            </a:r>
            <a:r>
              <a:rPr lang="en-US" sz="2800" dirty="0">
                <a:solidFill>
                  <a:srgbClr val="FF0000"/>
                </a:solidFill>
                <a:latin typeface="Verdana" panose="020B0604030504040204" pitchFamily="34" charset="0"/>
                <a:ea typeface="Verdana" panose="020B0604030504040204" pitchFamily="34" charset="0"/>
              </a:rPr>
              <a:t>;</a:t>
            </a:r>
            <a:r>
              <a:rPr lang="en-US" sz="2800" dirty="0">
                <a:latin typeface="Verdana" panose="020B0604030504040204" pitchFamily="34" charset="0"/>
                <a:ea typeface="Verdana" panose="020B0604030504040204" pitchFamily="34" charset="0"/>
              </a:rPr>
              <a:t> </a:t>
            </a:r>
            <a:br>
              <a:rPr lang="en-US" sz="2800" dirty="0">
                <a:latin typeface="Verdana" panose="020B0604030504040204" pitchFamily="34" charset="0"/>
                <a:ea typeface="Verdana" panose="020B0604030504040204" pitchFamily="34" charset="0"/>
              </a:rPr>
            </a:br>
            <a:r>
              <a:rPr lang="en-US" sz="2800" b="1" dirty="0">
                <a:solidFill>
                  <a:srgbClr val="FF0000"/>
                </a:solidFill>
                <a:latin typeface="Verdana" panose="020B0604030504040204" pitchFamily="34" charset="0"/>
                <a:ea typeface="Verdana" panose="020B0604030504040204" pitchFamily="34" charset="0"/>
              </a:rPr>
              <a:t>1 Corinthians 13:1-3</a:t>
            </a:r>
            <a:endParaRPr lang="en-US" sz="2400" b="1" dirty="0">
              <a:solidFill>
                <a:srgbClr val="FF0000"/>
              </a:solidFill>
              <a:latin typeface="Verdana" panose="020B0604030504040204" pitchFamily="34" charset="0"/>
              <a:ea typeface="Verdana" panose="020B0604030504040204" pitchFamily="34" charset="0"/>
            </a:endParaRPr>
          </a:p>
          <a:p>
            <a:pPr fontAlgn="auto">
              <a:lnSpc>
                <a:spcPct val="120000"/>
              </a:lnSpc>
              <a:spcBef>
                <a:spcPts val="0"/>
              </a:spcBef>
              <a:spcAft>
                <a:spcPts val="0"/>
              </a:spcAft>
              <a:buFont typeface="Symbol" pitchFamily="18" charset="2"/>
              <a:buChar char="·"/>
              <a:defRPr/>
            </a:pPr>
            <a:r>
              <a:rPr lang="en-US" sz="3600" b="1" dirty="0">
                <a:latin typeface="Verdana" panose="020B0604030504040204" pitchFamily="34" charset="0"/>
                <a:ea typeface="Verdana" panose="020B0604030504040204" pitchFamily="34" charset="0"/>
              </a:rPr>
              <a:t>Courageously and Boldly </a:t>
            </a:r>
            <a:r>
              <a:rPr lang="en-US" sz="3600" dirty="0">
                <a:latin typeface="Verdana" panose="020B0604030504040204" pitchFamily="34" charset="0"/>
                <a:ea typeface="Verdana" panose="020B0604030504040204" pitchFamily="34" charset="0"/>
              </a:rPr>
              <a:t>–</a:t>
            </a:r>
            <a:r>
              <a:rPr lang="en-US" sz="3600" b="1" dirty="0">
                <a:latin typeface="Verdana" panose="020B0604030504040204" pitchFamily="34" charset="0"/>
                <a:ea typeface="Verdana" panose="020B0604030504040204" pitchFamily="34" charset="0"/>
              </a:rPr>
              <a:t> </a:t>
            </a:r>
            <a:r>
              <a:rPr lang="en-US" sz="2800" b="1" dirty="0">
                <a:solidFill>
                  <a:srgbClr val="FF0000"/>
                </a:solidFill>
                <a:latin typeface="Verdana" panose="020B0604030504040204" pitchFamily="34" charset="0"/>
                <a:ea typeface="Verdana" panose="020B0604030504040204" pitchFamily="34" charset="0"/>
              </a:rPr>
              <a:t>Ephesians 6:18-20</a:t>
            </a:r>
            <a:endParaRPr lang="en-US" sz="2400" b="1" dirty="0">
              <a:solidFill>
                <a:srgbClr val="FF0000"/>
              </a:solidFill>
              <a:latin typeface="Verdana" panose="020B0604030504040204" pitchFamily="34" charset="0"/>
              <a:ea typeface="Verdana" panose="020B0604030504040204" pitchFamily="34" charset="0"/>
            </a:endParaRPr>
          </a:p>
          <a:p>
            <a:pPr fontAlgn="auto">
              <a:lnSpc>
                <a:spcPct val="120000"/>
              </a:lnSpc>
              <a:spcBef>
                <a:spcPts val="0"/>
              </a:spcBef>
              <a:spcAft>
                <a:spcPts val="0"/>
              </a:spcAft>
              <a:buFont typeface="Symbol" pitchFamily="18" charset="2"/>
              <a:buChar char="·"/>
              <a:defRPr/>
            </a:pPr>
            <a:r>
              <a:rPr lang="en-US" sz="3600" b="1" dirty="0">
                <a:latin typeface="Verdana" panose="020B0604030504040204" pitchFamily="34" charset="0"/>
                <a:ea typeface="Verdana" panose="020B0604030504040204" pitchFamily="34" charset="0"/>
              </a:rPr>
              <a:t>Patiently </a:t>
            </a:r>
            <a:r>
              <a:rPr lang="en-US" sz="3600" dirty="0">
                <a:latin typeface="Verdana" panose="020B0604030504040204" pitchFamily="34" charset="0"/>
                <a:ea typeface="Verdana" panose="020B0604030504040204" pitchFamily="34" charset="0"/>
              </a:rPr>
              <a:t>–</a:t>
            </a:r>
            <a:r>
              <a:rPr lang="en-US" sz="3600" b="1" dirty="0">
                <a:latin typeface="Verdana" panose="020B0604030504040204" pitchFamily="34" charset="0"/>
                <a:ea typeface="Verdana" panose="020B0604030504040204" pitchFamily="34" charset="0"/>
              </a:rPr>
              <a:t> </a:t>
            </a:r>
            <a:r>
              <a:rPr lang="en-US" sz="2800" b="1" dirty="0">
                <a:solidFill>
                  <a:srgbClr val="FF0000"/>
                </a:solidFill>
                <a:latin typeface="Verdana" panose="020B0604030504040204" pitchFamily="34" charset="0"/>
                <a:ea typeface="Verdana" panose="020B0604030504040204" pitchFamily="34" charset="0"/>
              </a:rPr>
              <a:t>2 Timothy 4:2</a:t>
            </a:r>
            <a:endParaRPr lang="en-US" sz="2400" b="1" dirty="0">
              <a:solidFill>
                <a:srgbClr val="FF0000"/>
              </a:solidFill>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219">
                                            <p:txEl>
                                              <p:pRg st="3" end="3"/>
                                            </p:txEl>
                                          </p:spTgt>
                                        </p:tgtEl>
                                        <p:attrNameLst>
                                          <p:attrName>style.visibility</p:attrName>
                                        </p:attrNameLst>
                                      </p:cBhvr>
                                      <p:to>
                                        <p:strVal val="visible"/>
                                      </p:to>
                                    </p:set>
                                    <p:animEffect transition="in" filter="fade">
                                      <p:cBhvr>
                                        <p:cTn id="28" dur="1000"/>
                                        <p:tgtEl>
                                          <p:spTgt spid="9219">
                                            <p:txEl>
                                              <p:pRg st="3" end="3"/>
                                            </p:txEl>
                                          </p:spTgt>
                                        </p:tgtEl>
                                      </p:cBhvr>
                                    </p:animEffect>
                                    <p:anim calcmode="lin" valueType="num">
                                      <p:cBhvr>
                                        <p:cTn id="29"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2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219">
                                            <p:txEl>
                                              <p:pRg st="4" end="4"/>
                                            </p:txEl>
                                          </p:spTgt>
                                        </p:tgtEl>
                                        <p:attrNameLst>
                                          <p:attrName>style.visibility</p:attrName>
                                        </p:attrNameLst>
                                      </p:cBhvr>
                                      <p:to>
                                        <p:strVal val="visible"/>
                                      </p:to>
                                    </p:set>
                                    <p:animEffect transition="in" filter="fade">
                                      <p:cBhvr>
                                        <p:cTn id="35" dur="1000"/>
                                        <p:tgtEl>
                                          <p:spTgt spid="9219">
                                            <p:txEl>
                                              <p:pRg st="4" end="4"/>
                                            </p:txEl>
                                          </p:spTgt>
                                        </p:tgtEl>
                                      </p:cBhvr>
                                    </p:animEffect>
                                    <p:anim calcmode="lin" valueType="num">
                                      <p:cBhvr>
                                        <p:cTn id="36"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21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219">
                                            <p:txEl>
                                              <p:pRg st="5" end="5"/>
                                            </p:txEl>
                                          </p:spTgt>
                                        </p:tgtEl>
                                        <p:attrNameLst>
                                          <p:attrName>style.visibility</p:attrName>
                                        </p:attrNameLst>
                                      </p:cBhvr>
                                      <p:to>
                                        <p:strVal val="visible"/>
                                      </p:to>
                                    </p:set>
                                    <p:animEffect transition="in" filter="fade">
                                      <p:cBhvr>
                                        <p:cTn id="42" dur="1000"/>
                                        <p:tgtEl>
                                          <p:spTgt spid="9219">
                                            <p:txEl>
                                              <p:pRg st="5" end="5"/>
                                            </p:txEl>
                                          </p:spTgt>
                                        </p:tgtEl>
                                      </p:cBhvr>
                                    </p:animEffect>
                                    <p:anim calcmode="lin" valueType="num">
                                      <p:cBhvr>
                                        <p:cTn id="43" dur="1000" fill="hold"/>
                                        <p:tgtEl>
                                          <p:spTgt spid="921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219">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B2C7D99-FC1E-6D37-9476-2AE42F2026C0}"/>
              </a:ext>
            </a:extLst>
          </p:cNvPr>
          <p:cNvSpPr>
            <a:spLocks noGrp="1" noChangeArrowheads="1"/>
          </p:cNvSpPr>
          <p:nvPr>
            <p:ph type="title"/>
          </p:nvPr>
        </p:nvSpPr>
        <p:spPr>
          <a:xfrm>
            <a:off x="533400" y="48491"/>
            <a:ext cx="8229600" cy="685800"/>
          </a:xfrm>
        </p:spPr>
        <p:txBody>
          <a:bodyPr/>
          <a:lstStyle/>
          <a:p>
            <a:pPr algn="ctr" fontAlgn="auto">
              <a:spcAft>
                <a:spcPts val="0"/>
              </a:spcAft>
              <a:defRPr/>
            </a:pPr>
            <a:r>
              <a:rPr lang="en-US" b="1" dirty="0">
                <a:latin typeface="Verdana" panose="020B0604030504040204" pitchFamily="34" charset="0"/>
                <a:ea typeface="Verdana" panose="020B0604030504040204" pitchFamily="34" charset="0"/>
              </a:rPr>
              <a:t>What Do We Use To Contend?</a:t>
            </a:r>
            <a:endParaRPr lang="en-US" dirty="0">
              <a:latin typeface="Verdana" panose="020B0604030504040204" pitchFamily="34" charset="0"/>
              <a:ea typeface="Verdana" panose="020B0604030504040204" pitchFamily="34" charset="0"/>
            </a:endParaRPr>
          </a:p>
        </p:txBody>
      </p:sp>
      <p:sp>
        <p:nvSpPr>
          <p:cNvPr id="18437" name="Rectangle 3">
            <a:extLst>
              <a:ext uri="{FF2B5EF4-FFF2-40B4-BE49-F238E27FC236}">
                <a16:creationId xmlns:a16="http://schemas.microsoft.com/office/drawing/2014/main" id="{22E942E0-A157-CA19-4441-7C5A1408FD2C}"/>
              </a:ext>
            </a:extLst>
          </p:cNvPr>
          <p:cNvSpPr>
            <a:spLocks noGrp="1" noChangeArrowheads="1"/>
          </p:cNvSpPr>
          <p:nvPr>
            <p:ph idx="1"/>
          </p:nvPr>
        </p:nvSpPr>
        <p:spPr>
          <a:xfrm>
            <a:off x="304800" y="609600"/>
            <a:ext cx="8686800" cy="6019800"/>
          </a:xfrm>
        </p:spPr>
        <p:txBody>
          <a:bodyPr/>
          <a:lstStyle/>
          <a:p>
            <a:pPr>
              <a:lnSpc>
                <a:spcPct val="110000"/>
              </a:lnSpc>
              <a:spcBef>
                <a:spcPts val="1200"/>
              </a:spcBef>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The scriptures.</a:t>
            </a:r>
          </a:p>
          <a:p>
            <a:pPr marL="26988" indent="0" algn="ctr">
              <a:lnSpc>
                <a:spcPct val="110000"/>
              </a:lnSpc>
              <a:spcBef>
                <a:spcPts val="1200"/>
              </a:spcBef>
              <a:buNone/>
            </a:pPr>
            <a:r>
              <a:rPr lang="en-US" altLang="en-US" sz="2400" i="1" dirty="0">
                <a:latin typeface="Verdana" panose="020B0604030504040204" pitchFamily="34" charset="0"/>
                <a:ea typeface="Verdana" panose="020B0604030504040204" pitchFamily="34" charset="0"/>
              </a:rPr>
              <a:t>“… for he powerfully refuted the Jews in public, demonstrating by the Scriptures that Jesus was the Christ.”</a:t>
            </a:r>
            <a:r>
              <a:rPr lang="en-US" altLang="en-US" sz="2400" dirty="0">
                <a:latin typeface="Verdana" panose="020B0604030504040204" pitchFamily="34" charset="0"/>
                <a:ea typeface="Verdana" panose="020B0604030504040204" pitchFamily="34" charset="0"/>
              </a:rPr>
              <a:t> </a:t>
            </a:r>
            <a:r>
              <a:rPr lang="en-US" altLang="en-US" sz="2400" b="1" dirty="0">
                <a:solidFill>
                  <a:srgbClr val="FF0000"/>
                </a:solidFill>
                <a:latin typeface="Verdana" panose="020B0604030504040204" pitchFamily="34" charset="0"/>
                <a:ea typeface="Verdana" panose="020B0604030504040204" pitchFamily="34" charset="0"/>
              </a:rPr>
              <a:t>(Acts 18:28)</a:t>
            </a:r>
          </a:p>
          <a:p>
            <a:pPr marL="26988" indent="0" algn="ctr">
              <a:lnSpc>
                <a:spcPct val="110000"/>
              </a:lnSpc>
              <a:spcBef>
                <a:spcPts val="1200"/>
              </a:spcBef>
              <a:buNone/>
            </a:pPr>
            <a:r>
              <a:rPr lang="en-US" altLang="en-US" sz="2400" i="1" dirty="0">
                <a:latin typeface="Verdana" panose="020B0604030504040204" pitchFamily="34" charset="0"/>
                <a:ea typeface="Verdana" panose="020B0604030504040204" pitchFamily="34" charset="0"/>
              </a:rPr>
              <a:t>“Be diligent to present yourself approved to God as a workman who does not need to be ashamed, accurately handling the word of truth.”</a:t>
            </a:r>
            <a:br>
              <a:rPr lang="en-US" altLang="en-US" sz="2400" i="1" dirty="0">
                <a:latin typeface="Verdana" panose="020B0604030504040204" pitchFamily="34" charset="0"/>
                <a:ea typeface="Verdana" panose="020B0604030504040204" pitchFamily="34" charset="0"/>
              </a:rPr>
            </a:br>
            <a:r>
              <a:rPr lang="en-US" altLang="en-US" sz="2400" b="1" dirty="0">
                <a:solidFill>
                  <a:srgbClr val="FF0000"/>
                </a:solidFill>
                <a:latin typeface="Verdana" panose="020B0604030504040204" pitchFamily="34" charset="0"/>
                <a:ea typeface="Verdana" panose="020B0604030504040204" pitchFamily="34" charset="0"/>
              </a:rPr>
              <a:t>(2 Timothy 2:15)</a:t>
            </a:r>
          </a:p>
          <a:p>
            <a:pPr marL="26988" indent="0" algn="ctr">
              <a:lnSpc>
                <a:spcPct val="110000"/>
              </a:lnSpc>
              <a:spcBef>
                <a:spcPts val="1200"/>
              </a:spcBef>
              <a:buNone/>
            </a:pPr>
            <a:r>
              <a:rPr lang="en-US" altLang="en-US" sz="2400" i="1" dirty="0">
                <a:latin typeface="Verdana" panose="020B0604030504040204" pitchFamily="34" charset="0"/>
                <a:ea typeface="Verdana" panose="020B0604030504040204" pitchFamily="34" charset="0"/>
              </a:rPr>
              <a:t>“All Scripture is given by inspiration of God, and is profitable for doctrine, for reproof, for correction, for instruction in righteousness, that the man of God may be complete, thoroughly equipped for every good work.” </a:t>
            </a:r>
            <a:r>
              <a:rPr lang="en-US" altLang="en-US" sz="2400" b="1" dirty="0">
                <a:solidFill>
                  <a:srgbClr val="FF0000"/>
                </a:solidFill>
                <a:latin typeface="Verdana" panose="020B0604030504040204" pitchFamily="34" charset="0"/>
                <a:ea typeface="Verdana" panose="020B0604030504040204" pitchFamily="34" charset="0"/>
              </a:rPr>
              <a:t>(2 Timothy 3:16-17 </a:t>
            </a:r>
            <a:r>
              <a:rPr lang="en-US" altLang="en-US" sz="1800" b="1" dirty="0">
                <a:solidFill>
                  <a:srgbClr val="FF0000"/>
                </a:solidFill>
                <a:latin typeface="Verdana" panose="020B0604030504040204" pitchFamily="34" charset="0"/>
                <a:ea typeface="Verdana" panose="020B0604030504040204" pitchFamily="34" charset="0"/>
              </a:rPr>
              <a:t>NKJV</a:t>
            </a:r>
            <a:r>
              <a:rPr lang="en-US" altLang="en-US" sz="2400" b="1" dirty="0">
                <a:solidFill>
                  <a:srgbClr val="FF0000"/>
                </a:solidFill>
                <a:latin typeface="Verdana" panose="020B0604030504040204" pitchFamily="34" charset="0"/>
                <a:ea typeface="Verdana" panose="020B0604030504040204" pitchFamily="34" charset="0"/>
              </a:rPr>
              <a:t>)</a:t>
            </a:r>
            <a:endParaRPr lang="en-US" altLang="en-US" sz="2400" dirty="0">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Effect transition="in" filter="fade">
                                      <p:cBhvr>
                                        <p:cTn id="7" dur="1000"/>
                                        <p:tgtEl>
                                          <p:spTgt spid="18437">
                                            <p:txEl>
                                              <p:pRg st="0" end="0"/>
                                            </p:txEl>
                                          </p:spTgt>
                                        </p:tgtEl>
                                      </p:cBhvr>
                                    </p:animEffect>
                                    <p:anim calcmode="lin" valueType="num">
                                      <p:cBhvr>
                                        <p:cTn id="8" dur="1000" fill="hold"/>
                                        <p:tgtEl>
                                          <p:spTgt spid="1843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7">
                                            <p:txEl>
                                              <p:pRg st="1" end="1"/>
                                            </p:txEl>
                                          </p:spTgt>
                                        </p:tgtEl>
                                        <p:attrNameLst>
                                          <p:attrName>style.visibility</p:attrName>
                                        </p:attrNameLst>
                                      </p:cBhvr>
                                      <p:to>
                                        <p:strVal val="visible"/>
                                      </p:to>
                                    </p:set>
                                    <p:animEffect transition="in" filter="fade">
                                      <p:cBhvr>
                                        <p:cTn id="14" dur="1000"/>
                                        <p:tgtEl>
                                          <p:spTgt spid="18437">
                                            <p:txEl>
                                              <p:pRg st="1" end="1"/>
                                            </p:txEl>
                                          </p:spTgt>
                                        </p:tgtEl>
                                      </p:cBhvr>
                                    </p:animEffect>
                                    <p:anim calcmode="lin" valueType="num">
                                      <p:cBhvr>
                                        <p:cTn id="15" dur="1000" fill="hold"/>
                                        <p:tgtEl>
                                          <p:spTgt spid="1843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43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437">
                                            <p:txEl>
                                              <p:pRg st="2" end="2"/>
                                            </p:txEl>
                                          </p:spTgt>
                                        </p:tgtEl>
                                        <p:attrNameLst>
                                          <p:attrName>style.visibility</p:attrName>
                                        </p:attrNameLst>
                                      </p:cBhvr>
                                      <p:to>
                                        <p:strVal val="visible"/>
                                      </p:to>
                                    </p:set>
                                    <p:animEffect transition="in" filter="fade">
                                      <p:cBhvr>
                                        <p:cTn id="21" dur="1000"/>
                                        <p:tgtEl>
                                          <p:spTgt spid="18437">
                                            <p:txEl>
                                              <p:pRg st="2" end="2"/>
                                            </p:txEl>
                                          </p:spTgt>
                                        </p:tgtEl>
                                      </p:cBhvr>
                                    </p:animEffect>
                                    <p:anim calcmode="lin" valueType="num">
                                      <p:cBhvr>
                                        <p:cTn id="22" dur="1000" fill="hold"/>
                                        <p:tgtEl>
                                          <p:spTgt spid="1843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43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437">
                                            <p:txEl>
                                              <p:pRg st="3" end="3"/>
                                            </p:txEl>
                                          </p:spTgt>
                                        </p:tgtEl>
                                        <p:attrNameLst>
                                          <p:attrName>style.visibility</p:attrName>
                                        </p:attrNameLst>
                                      </p:cBhvr>
                                      <p:to>
                                        <p:strVal val="visible"/>
                                      </p:to>
                                    </p:set>
                                    <p:animEffect transition="in" filter="fade">
                                      <p:cBhvr>
                                        <p:cTn id="28" dur="1000"/>
                                        <p:tgtEl>
                                          <p:spTgt spid="18437">
                                            <p:txEl>
                                              <p:pRg st="3" end="3"/>
                                            </p:txEl>
                                          </p:spTgt>
                                        </p:tgtEl>
                                      </p:cBhvr>
                                    </p:animEffect>
                                    <p:anim calcmode="lin" valueType="num">
                                      <p:cBhvr>
                                        <p:cTn id="29" dur="1000" fill="hold"/>
                                        <p:tgtEl>
                                          <p:spTgt spid="1843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843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89B76-F034-D575-CCAC-DD0E9E610366}"/>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EDB7B5EC-6ED2-EBAD-A170-25F707B4DA54}"/>
              </a:ext>
            </a:extLst>
          </p:cNvPr>
          <p:cNvSpPr>
            <a:spLocks noGrp="1" noChangeArrowheads="1"/>
          </p:cNvSpPr>
          <p:nvPr>
            <p:ph type="title"/>
          </p:nvPr>
        </p:nvSpPr>
        <p:spPr>
          <a:xfrm>
            <a:off x="533400" y="-90056"/>
            <a:ext cx="8229600" cy="685800"/>
          </a:xfrm>
        </p:spPr>
        <p:txBody>
          <a:bodyPr/>
          <a:lstStyle/>
          <a:p>
            <a:pPr algn="ctr" fontAlgn="auto">
              <a:spcAft>
                <a:spcPts val="0"/>
              </a:spcAft>
              <a:defRPr/>
            </a:pPr>
            <a:r>
              <a:rPr lang="en-US" b="1" dirty="0">
                <a:latin typeface="Verdana" panose="020B0604030504040204" pitchFamily="34" charset="0"/>
                <a:ea typeface="Verdana" panose="020B0604030504040204" pitchFamily="34" charset="0"/>
              </a:rPr>
              <a:t>What Do We Use To Contend?</a:t>
            </a:r>
            <a:endParaRPr lang="en-US" dirty="0">
              <a:latin typeface="Verdana" panose="020B0604030504040204" pitchFamily="34" charset="0"/>
              <a:ea typeface="Verdana" panose="020B0604030504040204" pitchFamily="34" charset="0"/>
            </a:endParaRPr>
          </a:p>
        </p:txBody>
      </p:sp>
      <p:sp>
        <p:nvSpPr>
          <p:cNvPr id="18437" name="Rectangle 3">
            <a:extLst>
              <a:ext uri="{FF2B5EF4-FFF2-40B4-BE49-F238E27FC236}">
                <a16:creationId xmlns:a16="http://schemas.microsoft.com/office/drawing/2014/main" id="{9A360B57-7F21-4DF5-0DC2-4F05E46703CD}"/>
              </a:ext>
            </a:extLst>
          </p:cNvPr>
          <p:cNvSpPr>
            <a:spLocks noGrp="1" noChangeArrowheads="1"/>
          </p:cNvSpPr>
          <p:nvPr>
            <p:ph idx="1"/>
          </p:nvPr>
        </p:nvSpPr>
        <p:spPr>
          <a:xfrm>
            <a:off x="304800" y="304800"/>
            <a:ext cx="8686800" cy="6477000"/>
          </a:xfrm>
        </p:spPr>
        <p:txBody>
          <a:bodyPr/>
          <a:lstStyle/>
          <a:p>
            <a:pPr>
              <a:lnSpc>
                <a:spcPct val="110000"/>
              </a:lnSpc>
              <a:spcBef>
                <a:spcPts val="1200"/>
              </a:spcBef>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The scriptures </a:t>
            </a:r>
          </a:p>
          <a:p>
            <a:pPr marL="26988" indent="0" algn="ctr">
              <a:lnSpc>
                <a:spcPct val="110000"/>
              </a:lnSpc>
              <a:spcBef>
                <a:spcPts val="1200"/>
              </a:spcBef>
              <a:buNone/>
            </a:pPr>
            <a:r>
              <a:rPr lang="en-US" altLang="en-US" sz="2200" i="1" dirty="0">
                <a:latin typeface="Verdana" panose="020B0604030504040204" pitchFamily="34" charset="0"/>
                <a:ea typeface="Verdana" panose="020B0604030504040204" pitchFamily="34" charset="0"/>
              </a:rPr>
              <a:t>“Stand firm therefore, having girded your loins with truth, and having put on the breastplate of righteousness, and having shod your feet with the preparation of the gospel of peace; in addition to all, taking up the shield of faith with which you will be able to extinguish all the flaming arrows of the evil one. And take the helmet of salvation, and the sword of the Spirit, which is the word of God …” </a:t>
            </a:r>
            <a:r>
              <a:rPr lang="en-US" altLang="en-US" sz="2200" b="1" dirty="0">
                <a:solidFill>
                  <a:srgbClr val="FF0000"/>
                </a:solidFill>
                <a:latin typeface="Verdana" panose="020B0604030504040204" pitchFamily="34" charset="0"/>
                <a:ea typeface="Verdana" panose="020B0604030504040204" pitchFamily="34" charset="0"/>
              </a:rPr>
              <a:t>(Ephesians 6:14-17)</a:t>
            </a:r>
          </a:p>
          <a:p>
            <a:pPr>
              <a:lnSpc>
                <a:spcPct val="110000"/>
              </a:lnSpc>
              <a:spcBef>
                <a:spcPts val="1200"/>
              </a:spcBef>
              <a:buFont typeface="Arial" panose="020B0604020202020204" pitchFamily="34" charset="0"/>
              <a:buChar char="•"/>
            </a:pPr>
            <a:r>
              <a:rPr lang="en-US" altLang="en-US" sz="2800" b="1" dirty="0">
                <a:latin typeface="Verdana" panose="020B0604030504040204" pitchFamily="34" charset="0"/>
                <a:ea typeface="Verdana" panose="020B0604030504040204" pitchFamily="34" charset="0"/>
              </a:rPr>
              <a:t>With logic, reason, and persuasion</a:t>
            </a:r>
          </a:p>
          <a:p>
            <a:pPr marL="26988" indent="0" algn="ctr">
              <a:lnSpc>
                <a:spcPct val="110000"/>
              </a:lnSpc>
              <a:spcBef>
                <a:spcPts val="1200"/>
              </a:spcBef>
              <a:buNone/>
            </a:pPr>
            <a:r>
              <a:rPr lang="en-US" altLang="en-US" sz="2200" i="1" dirty="0">
                <a:latin typeface="Verdana" panose="020B0604030504040204" pitchFamily="34" charset="0"/>
                <a:ea typeface="Verdana" panose="020B0604030504040204" pitchFamily="34" charset="0"/>
              </a:rPr>
              <a:t>“And according to Paul’s custom, he went to them, and for three Sabbaths reasoned with them from the Scriptures…” </a:t>
            </a:r>
            <a:r>
              <a:rPr lang="en-US" altLang="en-US" sz="2200" b="1" dirty="0">
                <a:solidFill>
                  <a:srgbClr val="FF0000"/>
                </a:solidFill>
                <a:latin typeface="Verdana" panose="020B0604030504040204" pitchFamily="34" charset="0"/>
                <a:ea typeface="Verdana" panose="020B0604030504040204" pitchFamily="34" charset="0"/>
              </a:rPr>
              <a:t>(Acts 17:2) </a:t>
            </a:r>
          </a:p>
          <a:p>
            <a:pPr marL="26988" indent="0" algn="ctr">
              <a:lnSpc>
                <a:spcPct val="110000"/>
              </a:lnSpc>
              <a:spcBef>
                <a:spcPts val="1200"/>
              </a:spcBef>
              <a:buNone/>
            </a:pPr>
            <a:r>
              <a:rPr lang="en-US" altLang="en-US" sz="2200" i="1" dirty="0">
                <a:latin typeface="Verdana" panose="020B0604030504040204" pitchFamily="34" charset="0"/>
                <a:ea typeface="Verdana" panose="020B0604030504040204" pitchFamily="34" charset="0"/>
              </a:rPr>
              <a:t>“And he was reasoning in the synagogue every Sabbath and trying to persuade Jews and Greeks.”</a:t>
            </a:r>
            <a:r>
              <a:rPr lang="en-US" altLang="en-US" sz="2200" b="1" i="1" dirty="0">
                <a:solidFill>
                  <a:srgbClr val="FF0000"/>
                </a:solidFill>
                <a:latin typeface="Verdana" panose="020B0604030504040204" pitchFamily="34" charset="0"/>
                <a:ea typeface="Verdana" panose="020B0604030504040204" pitchFamily="34" charset="0"/>
              </a:rPr>
              <a:t> </a:t>
            </a:r>
            <a:r>
              <a:rPr lang="en-US" altLang="en-US" sz="2200" b="1" dirty="0">
                <a:solidFill>
                  <a:srgbClr val="FF0000"/>
                </a:solidFill>
                <a:latin typeface="Verdana" panose="020B0604030504040204" pitchFamily="34" charset="0"/>
                <a:ea typeface="Verdana" panose="020B0604030504040204" pitchFamily="34" charset="0"/>
              </a:rPr>
              <a:t>(Acts 18:4) </a:t>
            </a:r>
            <a:endParaRPr lang="en-US" altLang="en-US" sz="24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0462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7">
                                            <p:txEl>
                                              <p:pRg st="1" end="1"/>
                                            </p:txEl>
                                          </p:spTgt>
                                        </p:tgtEl>
                                        <p:attrNameLst>
                                          <p:attrName>style.visibility</p:attrName>
                                        </p:attrNameLst>
                                      </p:cBhvr>
                                      <p:to>
                                        <p:strVal val="visible"/>
                                      </p:to>
                                    </p:set>
                                    <p:animEffect transition="in" filter="fade">
                                      <p:cBhvr>
                                        <p:cTn id="7" dur="1000"/>
                                        <p:tgtEl>
                                          <p:spTgt spid="18437">
                                            <p:txEl>
                                              <p:pRg st="1" end="1"/>
                                            </p:txEl>
                                          </p:spTgt>
                                        </p:tgtEl>
                                      </p:cBhvr>
                                    </p:animEffect>
                                    <p:anim calcmode="lin" valueType="num">
                                      <p:cBhvr>
                                        <p:cTn id="8" dur="1000" fill="hold"/>
                                        <p:tgtEl>
                                          <p:spTgt spid="1843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843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7">
                                            <p:txEl>
                                              <p:pRg st="2" end="2"/>
                                            </p:txEl>
                                          </p:spTgt>
                                        </p:tgtEl>
                                        <p:attrNameLst>
                                          <p:attrName>style.visibility</p:attrName>
                                        </p:attrNameLst>
                                      </p:cBhvr>
                                      <p:to>
                                        <p:strVal val="visible"/>
                                      </p:to>
                                    </p:set>
                                    <p:animEffect transition="in" filter="fade">
                                      <p:cBhvr>
                                        <p:cTn id="14" dur="1000"/>
                                        <p:tgtEl>
                                          <p:spTgt spid="18437">
                                            <p:txEl>
                                              <p:pRg st="2" end="2"/>
                                            </p:txEl>
                                          </p:spTgt>
                                        </p:tgtEl>
                                      </p:cBhvr>
                                    </p:animEffect>
                                    <p:anim calcmode="lin" valueType="num">
                                      <p:cBhvr>
                                        <p:cTn id="15" dur="1000" fill="hold"/>
                                        <p:tgtEl>
                                          <p:spTgt spid="1843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843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437">
                                            <p:txEl>
                                              <p:pRg st="3" end="3"/>
                                            </p:txEl>
                                          </p:spTgt>
                                        </p:tgtEl>
                                        <p:attrNameLst>
                                          <p:attrName>style.visibility</p:attrName>
                                        </p:attrNameLst>
                                      </p:cBhvr>
                                      <p:to>
                                        <p:strVal val="visible"/>
                                      </p:to>
                                    </p:set>
                                    <p:animEffect transition="in" filter="fade">
                                      <p:cBhvr>
                                        <p:cTn id="21" dur="1000"/>
                                        <p:tgtEl>
                                          <p:spTgt spid="18437">
                                            <p:txEl>
                                              <p:pRg st="3" end="3"/>
                                            </p:txEl>
                                          </p:spTgt>
                                        </p:tgtEl>
                                      </p:cBhvr>
                                    </p:animEffect>
                                    <p:anim calcmode="lin" valueType="num">
                                      <p:cBhvr>
                                        <p:cTn id="22" dur="1000" fill="hold"/>
                                        <p:tgtEl>
                                          <p:spTgt spid="1843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843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437">
                                            <p:txEl>
                                              <p:pRg st="4" end="4"/>
                                            </p:txEl>
                                          </p:spTgt>
                                        </p:tgtEl>
                                        <p:attrNameLst>
                                          <p:attrName>style.visibility</p:attrName>
                                        </p:attrNameLst>
                                      </p:cBhvr>
                                      <p:to>
                                        <p:strVal val="visible"/>
                                      </p:to>
                                    </p:set>
                                    <p:animEffect transition="in" filter="fade">
                                      <p:cBhvr>
                                        <p:cTn id="28" dur="1000"/>
                                        <p:tgtEl>
                                          <p:spTgt spid="18437">
                                            <p:txEl>
                                              <p:pRg st="4" end="4"/>
                                            </p:txEl>
                                          </p:spTgt>
                                        </p:tgtEl>
                                      </p:cBhvr>
                                    </p:animEffect>
                                    <p:anim calcmode="lin" valueType="num">
                                      <p:cBhvr>
                                        <p:cTn id="29" dur="1000" fill="hold"/>
                                        <p:tgtEl>
                                          <p:spTgt spid="1843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843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4429A-22CA-C268-E4F7-D79E0BF83073}"/>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F4E222DE-1237-F25C-8CDB-83FC787F67A8}"/>
              </a:ext>
            </a:extLst>
          </p:cNvPr>
          <p:cNvSpPr>
            <a:spLocks noGrp="1" noChangeArrowheads="1"/>
          </p:cNvSpPr>
          <p:nvPr>
            <p:ph type="title"/>
          </p:nvPr>
        </p:nvSpPr>
        <p:spPr>
          <a:xfrm>
            <a:off x="533400" y="48491"/>
            <a:ext cx="8229600" cy="561109"/>
          </a:xfrm>
        </p:spPr>
        <p:txBody>
          <a:bodyPr/>
          <a:lstStyle/>
          <a:p>
            <a:pPr algn="ctr" fontAlgn="auto">
              <a:spcAft>
                <a:spcPts val="0"/>
              </a:spcAft>
              <a:defRPr/>
            </a:pPr>
            <a:r>
              <a:rPr lang="en-US" b="1" dirty="0">
                <a:latin typeface="Verdana" panose="020B0604030504040204" pitchFamily="34" charset="0"/>
                <a:ea typeface="Verdana" panose="020B0604030504040204" pitchFamily="34" charset="0"/>
              </a:rPr>
              <a:t>What Do We Use To Contend?</a:t>
            </a:r>
            <a:endParaRPr lang="en-US" dirty="0">
              <a:latin typeface="Verdana" panose="020B0604030504040204" pitchFamily="34" charset="0"/>
              <a:ea typeface="Verdana" panose="020B0604030504040204" pitchFamily="34" charset="0"/>
            </a:endParaRPr>
          </a:p>
        </p:txBody>
      </p:sp>
      <p:sp>
        <p:nvSpPr>
          <p:cNvPr id="18437" name="Rectangle 3">
            <a:extLst>
              <a:ext uri="{FF2B5EF4-FFF2-40B4-BE49-F238E27FC236}">
                <a16:creationId xmlns:a16="http://schemas.microsoft.com/office/drawing/2014/main" id="{9AD34F73-37E1-D945-9845-D07CB97B8CE0}"/>
              </a:ext>
            </a:extLst>
          </p:cNvPr>
          <p:cNvSpPr>
            <a:spLocks noGrp="1" noChangeArrowheads="1"/>
          </p:cNvSpPr>
          <p:nvPr>
            <p:ph idx="1"/>
          </p:nvPr>
        </p:nvSpPr>
        <p:spPr>
          <a:xfrm>
            <a:off x="304800" y="533399"/>
            <a:ext cx="8686800" cy="6276109"/>
          </a:xfrm>
        </p:spPr>
        <p:txBody>
          <a:bodyPr/>
          <a:lstStyle/>
          <a:p>
            <a:pPr>
              <a:lnSpc>
                <a:spcPct val="110000"/>
              </a:lnSpc>
              <a:spcBef>
                <a:spcPts val="1200"/>
              </a:spcBef>
              <a:buFont typeface="Symbol" panose="05050102010706020507" pitchFamily="18" charset="2"/>
              <a:buChar char="·"/>
            </a:pPr>
            <a:r>
              <a:rPr lang="en-US" altLang="en-US" sz="2400" b="1" dirty="0">
                <a:latin typeface="Verdana" panose="020B0604030504040204" pitchFamily="34" charset="0"/>
                <a:ea typeface="Verdana" panose="020B0604030504040204" pitchFamily="34" charset="0"/>
              </a:rPr>
              <a:t>With spiritual wisdom and not human wisdom</a:t>
            </a:r>
          </a:p>
          <a:p>
            <a:pPr marL="26988" indent="0">
              <a:lnSpc>
                <a:spcPct val="110000"/>
              </a:lnSpc>
              <a:spcBef>
                <a:spcPts val="1200"/>
              </a:spcBef>
              <a:buNone/>
            </a:pPr>
            <a:r>
              <a:rPr lang="en-US" altLang="en-US" sz="2400" i="1" dirty="0">
                <a:latin typeface="Verdana" panose="020B0604030504040204" pitchFamily="34" charset="0"/>
                <a:ea typeface="Verdana" panose="020B0604030504040204" pitchFamily="34" charset="0"/>
              </a:rPr>
              <a:t> “For the word of the cross is foolishness to those who are perishing, but to us who are being saved it is the power of God.” </a:t>
            </a:r>
            <a:r>
              <a:rPr lang="en-US" altLang="en-US" sz="2400" b="1" dirty="0">
                <a:solidFill>
                  <a:srgbClr val="FF0000"/>
                </a:solidFill>
                <a:latin typeface="Verdana" panose="020B0604030504040204" pitchFamily="34" charset="0"/>
                <a:ea typeface="Verdana" panose="020B0604030504040204" pitchFamily="34" charset="0"/>
              </a:rPr>
              <a:t>(1 Corinthians 1:18ff)</a:t>
            </a:r>
          </a:p>
          <a:p>
            <a:pPr marL="26988" indent="0" algn="ctr">
              <a:lnSpc>
                <a:spcPct val="110000"/>
              </a:lnSpc>
              <a:spcBef>
                <a:spcPts val="1200"/>
              </a:spcBef>
              <a:buNone/>
            </a:pPr>
            <a:r>
              <a:rPr lang="en-US" altLang="en-US" sz="2400" i="1" dirty="0">
                <a:latin typeface="Verdana" panose="020B0604030504040204" pitchFamily="34" charset="0"/>
                <a:ea typeface="Verdana" panose="020B0604030504040204" pitchFamily="34" charset="0"/>
              </a:rPr>
              <a:t>“And when I came to you, brethren, I did not come with superiority of speech or of wisdom, proclaiming to you the testimony of God. For I determined to know nothing among you except Jesus Christ, and Him crucified. I was with you in weakness and in fear and in much trembling, and my message and my preaching were not in persuasive words of wisdom, but in demonstration of the Spirit and of power, so that your faith would not rest on the wisdom of men, but on the power of God.” </a:t>
            </a:r>
            <a:r>
              <a:rPr lang="en-US" altLang="en-US" sz="2400" b="1" dirty="0">
                <a:solidFill>
                  <a:srgbClr val="FF0000"/>
                </a:solidFill>
                <a:latin typeface="Verdana" panose="020B0604030504040204" pitchFamily="34" charset="0"/>
                <a:ea typeface="Verdana" panose="020B0604030504040204" pitchFamily="34" charset="0"/>
              </a:rPr>
              <a:t>(1 Corinthians 2:1-5)</a:t>
            </a:r>
          </a:p>
        </p:txBody>
      </p:sp>
    </p:spTree>
    <p:extLst>
      <p:ext uri="{BB962C8B-B14F-4D97-AF65-F5344CB8AC3E}">
        <p14:creationId xmlns:p14="http://schemas.microsoft.com/office/powerpoint/2010/main" val="265593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Effect transition="in" filter="fade">
                                      <p:cBhvr>
                                        <p:cTn id="7" dur="1000"/>
                                        <p:tgtEl>
                                          <p:spTgt spid="18437">
                                            <p:txEl>
                                              <p:pRg st="0" end="0"/>
                                            </p:txEl>
                                          </p:spTgt>
                                        </p:tgtEl>
                                      </p:cBhvr>
                                    </p:animEffect>
                                    <p:anim calcmode="lin" valueType="num">
                                      <p:cBhvr>
                                        <p:cTn id="8" dur="1000" fill="hold"/>
                                        <p:tgtEl>
                                          <p:spTgt spid="1843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7">
                                            <p:txEl>
                                              <p:pRg st="1" end="1"/>
                                            </p:txEl>
                                          </p:spTgt>
                                        </p:tgtEl>
                                        <p:attrNameLst>
                                          <p:attrName>style.visibility</p:attrName>
                                        </p:attrNameLst>
                                      </p:cBhvr>
                                      <p:to>
                                        <p:strVal val="visible"/>
                                      </p:to>
                                    </p:set>
                                    <p:animEffect transition="in" filter="fade">
                                      <p:cBhvr>
                                        <p:cTn id="14" dur="1000"/>
                                        <p:tgtEl>
                                          <p:spTgt spid="18437">
                                            <p:txEl>
                                              <p:pRg st="1" end="1"/>
                                            </p:txEl>
                                          </p:spTgt>
                                        </p:tgtEl>
                                      </p:cBhvr>
                                    </p:animEffect>
                                    <p:anim calcmode="lin" valueType="num">
                                      <p:cBhvr>
                                        <p:cTn id="15" dur="1000" fill="hold"/>
                                        <p:tgtEl>
                                          <p:spTgt spid="1843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43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437">
                                            <p:txEl>
                                              <p:pRg st="2" end="2"/>
                                            </p:txEl>
                                          </p:spTgt>
                                        </p:tgtEl>
                                        <p:attrNameLst>
                                          <p:attrName>style.visibility</p:attrName>
                                        </p:attrNameLst>
                                      </p:cBhvr>
                                      <p:to>
                                        <p:strVal val="visible"/>
                                      </p:to>
                                    </p:set>
                                    <p:animEffect transition="in" filter="fade">
                                      <p:cBhvr>
                                        <p:cTn id="21" dur="1000"/>
                                        <p:tgtEl>
                                          <p:spTgt spid="18437">
                                            <p:txEl>
                                              <p:pRg st="2" end="2"/>
                                            </p:txEl>
                                          </p:spTgt>
                                        </p:tgtEl>
                                      </p:cBhvr>
                                    </p:animEffect>
                                    <p:anim calcmode="lin" valueType="num">
                                      <p:cBhvr>
                                        <p:cTn id="22" dur="1000" fill="hold"/>
                                        <p:tgtEl>
                                          <p:spTgt spid="1843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843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D8211-DD78-A067-5DDE-B10537A88554}"/>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21C4E355-0D10-1447-B2DF-D3F4D006E852}"/>
              </a:ext>
            </a:extLst>
          </p:cNvPr>
          <p:cNvSpPr>
            <a:spLocks noGrp="1" noChangeArrowheads="1"/>
          </p:cNvSpPr>
          <p:nvPr>
            <p:ph type="title"/>
          </p:nvPr>
        </p:nvSpPr>
        <p:spPr>
          <a:xfrm>
            <a:off x="533400" y="48491"/>
            <a:ext cx="8229600" cy="561109"/>
          </a:xfrm>
        </p:spPr>
        <p:txBody>
          <a:bodyPr/>
          <a:lstStyle/>
          <a:p>
            <a:pPr algn="ctr" fontAlgn="auto">
              <a:spcAft>
                <a:spcPts val="0"/>
              </a:spcAft>
              <a:defRPr/>
            </a:pPr>
            <a:r>
              <a:rPr lang="en-US" b="1" dirty="0">
                <a:latin typeface="Verdana" panose="020B0604030504040204" pitchFamily="34" charset="0"/>
                <a:ea typeface="Verdana" panose="020B0604030504040204" pitchFamily="34" charset="0"/>
              </a:rPr>
              <a:t>What Do We Use To Contend?</a:t>
            </a:r>
            <a:endParaRPr lang="en-US" dirty="0">
              <a:latin typeface="Verdana" panose="020B0604030504040204" pitchFamily="34" charset="0"/>
              <a:ea typeface="Verdana" panose="020B0604030504040204" pitchFamily="34" charset="0"/>
            </a:endParaRPr>
          </a:p>
        </p:txBody>
      </p:sp>
      <p:sp>
        <p:nvSpPr>
          <p:cNvPr id="18437" name="Rectangle 3">
            <a:extLst>
              <a:ext uri="{FF2B5EF4-FFF2-40B4-BE49-F238E27FC236}">
                <a16:creationId xmlns:a16="http://schemas.microsoft.com/office/drawing/2014/main" id="{F24EC727-8409-D937-F0F1-879761083ED6}"/>
              </a:ext>
            </a:extLst>
          </p:cNvPr>
          <p:cNvSpPr>
            <a:spLocks noGrp="1" noChangeArrowheads="1"/>
          </p:cNvSpPr>
          <p:nvPr>
            <p:ph idx="1"/>
          </p:nvPr>
        </p:nvSpPr>
        <p:spPr>
          <a:xfrm>
            <a:off x="304800" y="533400"/>
            <a:ext cx="8686800" cy="6172200"/>
          </a:xfrm>
        </p:spPr>
        <p:txBody>
          <a:bodyPr/>
          <a:lstStyle/>
          <a:p>
            <a:pPr>
              <a:lnSpc>
                <a:spcPct val="110000"/>
              </a:lnSpc>
              <a:spcBef>
                <a:spcPts val="1200"/>
              </a:spcBef>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With what God promised would work</a:t>
            </a:r>
          </a:p>
          <a:p>
            <a:pPr marL="26988" indent="0" algn="ctr">
              <a:lnSpc>
                <a:spcPct val="110000"/>
              </a:lnSpc>
              <a:spcBef>
                <a:spcPts val="1200"/>
              </a:spcBef>
              <a:buNone/>
            </a:pPr>
            <a:r>
              <a:rPr lang="en-US" altLang="en-US" sz="2400" i="1" dirty="0">
                <a:latin typeface="Verdana" panose="020B0604030504040204" pitchFamily="34" charset="0"/>
                <a:ea typeface="Verdana" panose="020B0604030504040204" pitchFamily="34" charset="0"/>
              </a:rPr>
              <a:t>“‘For My thoughts are not your thoughts, nor are your ways My ways,’ declares the Lord. ‘For as the heavens are higher than the earth, so are My ways higher than your ways and My thoughts than your thoughts. For as the rain and the snow come down from heaven, and do not return there without watering the earth and making it bear and sprout, and furnishing seed to the sower and bread to the eater; </a:t>
            </a:r>
            <a:r>
              <a:rPr lang="en-US" altLang="en-US" sz="2400" b="1" i="1" dirty="0">
                <a:latin typeface="Verdana" panose="020B0604030504040204" pitchFamily="34" charset="0"/>
                <a:ea typeface="Verdana" panose="020B0604030504040204" pitchFamily="34" charset="0"/>
              </a:rPr>
              <a:t>So will My word be </a:t>
            </a:r>
            <a:r>
              <a:rPr lang="en-US" altLang="en-US" sz="2400" i="1" dirty="0">
                <a:latin typeface="Verdana" panose="020B0604030504040204" pitchFamily="34" charset="0"/>
                <a:ea typeface="Verdana" panose="020B0604030504040204" pitchFamily="34" charset="0"/>
              </a:rPr>
              <a:t>which goes forth from My mouth; It will not return to Me empty, without </a:t>
            </a:r>
            <a:r>
              <a:rPr lang="en-US" altLang="en-US" sz="2400" b="1" i="1" dirty="0">
                <a:latin typeface="Verdana" panose="020B0604030504040204" pitchFamily="34" charset="0"/>
                <a:ea typeface="Verdana" panose="020B0604030504040204" pitchFamily="34" charset="0"/>
              </a:rPr>
              <a:t>accomplishing what I desire</a:t>
            </a:r>
            <a:r>
              <a:rPr lang="en-US" altLang="en-US" sz="2400" i="1" dirty="0">
                <a:latin typeface="Verdana" panose="020B0604030504040204" pitchFamily="34" charset="0"/>
                <a:ea typeface="Verdana" panose="020B0604030504040204" pitchFamily="34" charset="0"/>
              </a:rPr>
              <a:t>, and without succeeding in the matter for which I sent it.’” </a:t>
            </a:r>
            <a:r>
              <a:rPr lang="en-US" altLang="en-US" sz="2400" b="1" dirty="0">
                <a:solidFill>
                  <a:srgbClr val="FF0000"/>
                </a:solidFill>
                <a:latin typeface="Verdana" panose="020B0604030504040204" pitchFamily="34" charset="0"/>
                <a:ea typeface="Verdana" panose="020B0604030504040204" pitchFamily="34" charset="0"/>
              </a:rPr>
              <a:t>(Isaiah 55:8-11)</a:t>
            </a:r>
          </a:p>
        </p:txBody>
      </p:sp>
    </p:spTree>
    <p:extLst>
      <p:ext uri="{BB962C8B-B14F-4D97-AF65-F5344CB8AC3E}">
        <p14:creationId xmlns:p14="http://schemas.microsoft.com/office/powerpoint/2010/main" val="21478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Effect transition="in" filter="fade">
                                      <p:cBhvr>
                                        <p:cTn id="7" dur="1000"/>
                                        <p:tgtEl>
                                          <p:spTgt spid="18437">
                                            <p:txEl>
                                              <p:pRg st="0" end="0"/>
                                            </p:txEl>
                                          </p:spTgt>
                                        </p:tgtEl>
                                      </p:cBhvr>
                                    </p:animEffect>
                                    <p:anim calcmode="lin" valueType="num">
                                      <p:cBhvr>
                                        <p:cTn id="8" dur="1000" fill="hold"/>
                                        <p:tgtEl>
                                          <p:spTgt spid="1843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843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7">
                                            <p:txEl>
                                              <p:pRg st="1" end="1"/>
                                            </p:txEl>
                                          </p:spTgt>
                                        </p:tgtEl>
                                        <p:attrNameLst>
                                          <p:attrName>style.visibility</p:attrName>
                                        </p:attrNameLst>
                                      </p:cBhvr>
                                      <p:to>
                                        <p:strVal val="visible"/>
                                      </p:to>
                                    </p:set>
                                    <p:animEffect transition="in" filter="fade">
                                      <p:cBhvr>
                                        <p:cTn id="14" dur="1000"/>
                                        <p:tgtEl>
                                          <p:spTgt spid="18437">
                                            <p:txEl>
                                              <p:pRg st="1" end="1"/>
                                            </p:txEl>
                                          </p:spTgt>
                                        </p:tgtEl>
                                      </p:cBhvr>
                                    </p:animEffect>
                                    <p:anim calcmode="lin" valueType="num">
                                      <p:cBhvr>
                                        <p:cTn id="15" dur="1000" fill="hold"/>
                                        <p:tgtEl>
                                          <p:spTgt spid="1843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843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52DDD51-66BC-A241-90FE-E80529E71089}"/>
              </a:ext>
            </a:extLst>
          </p:cNvPr>
          <p:cNvSpPr>
            <a:spLocks noGrp="1" noChangeArrowheads="1"/>
          </p:cNvSpPr>
          <p:nvPr>
            <p:ph type="title"/>
          </p:nvPr>
        </p:nvSpPr>
        <p:spPr>
          <a:xfrm>
            <a:off x="914400" y="0"/>
            <a:ext cx="7772400" cy="914400"/>
          </a:xfrm>
        </p:spPr>
        <p:txBody>
          <a:bodyPr/>
          <a:lstStyle/>
          <a:p>
            <a:pPr algn="ctr" fontAlgn="auto">
              <a:spcAft>
                <a:spcPts val="0"/>
              </a:spcAft>
              <a:defRPr/>
            </a:pPr>
            <a:r>
              <a:rPr lang="en-US" sz="4000" b="1" dirty="0">
                <a:latin typeface="Verdana" panose="020B0604030504040204" pitchFamily="34" charset="0"/>
                <a:ea typeface="Verdana" panose="020B0604030504040204" pitchFamily="34" charset="0"/>
              </a:rPr>
              <a:t>What Is “The Faith”?</a:t>
            </a:r>
            <a:endParaRPr lang="en-US" sz="4000" dirty="0">
              <a:latin typeface="Verdana" panose="020B0604030504040204" pitchFamily="34" charset="0"/>
              <a:ea typeface="Verdana" panose="020B0604030504040204" pitchFamily="34" charset="0"/>
            </a:endParaRPr>
          </a:p>
        </p:txBody>
      </p:sp>
      <p:sp>
        <p:nvSpPr>
          <p:cNvPr id="19461" name="Rectangle 3">
            <a:extLst>
              <a:ext uri="{FF2B5EF4-FFF2-40B4-BE49-F238E27FC236}">
                <a16:creationId xmlns:a16="http://schemas.microsoft.com/office/drawing/2014/main" id="{1153F010-DC34-215E-0852-714C4E0EDD09}"/>
              </a:ext>
            </a:extLst>
          </p:cNvPr>
          <p:cNvSpPr>
            <a:spLocks noGrp="1" noChangeArrowheads="1"/>
          </p:cNvSpPr>
          <p:nvPr>
            <p:ph idx="1"/>
          </p:nvPr>
        </p:nvSpPr>
        <p:spPr>
          <a:xfrm>
            <a:off x="76200" y="685800"/>
            <a:ext cx="9067800" cy="6172200"/>
          </a:xfrm>
        </p:spPr>
        <p:txBody>
          <a:bodyPr/>
          <a:lstStyle/>
          <a:p>
            <a:pPr>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We learn in scriptures what “the faith” is:</a:t>
            </a:r>
          </a:p>
          <a:p>
            <a:pPr lvl="1">
              <a:buFont typeface="Symbol" panose="05050102010706020507" pitchFamily="18" charset="2"/>
              <a:buChar char="·"/>
            </a:pPr>
            <a:r>
              <a:rPr lang="en-US" altLang="en-US" sz="2800" b="1" dirty="0">
                <a:latin typeface="Verdana" panose="020B0604030504040204" pitchFamily="34" charset="0"/>
                <a:ea typeface="Verdana" panose="020B0604030504040204" pitchFamily="34" charset="0"/>
              </a:rPr>
              <a:t>What God has revealed to us</a:t>
            </a:r>
            <a:r>
              <a:rPr lang="en-US" altLang="en-US" sz="2800" dirty="0">
                <a:latin typeface="Verdana" panose="020B0604030504040204" pitchFamily="34" charset="0"/>
                <a:ea typeface="Verdana" panose="020B0604030504040204" pitchFamily="34" charset="0"/>
              </a:rPr>
              <a:t> –</a:t>
            </a:r>
            <a:br>
              <a:rPr lang="en-US" altLang="en-US" sz="2800" dirty="0">
                <a:latin typeface="Verdana" panose="020B0604030504040204" pitchFamily="34" charset="0"/>
                <a:ea typeface="Verdana" panose="020B0604030504040204" pitchFamily="34" charset="0"/>
              </a:rPr>
            </a:br>
            <a:r>
              <a:rPr lang="en-US" altLang="en-US" sz="2800" b="1" dirty="0">
                <a:solidFill>
                  <a:srgbClr val="FF0000"/>
                </a:solidFill>
                <a:latin typeface="Verdana" panose="020B0604030504040204" pitchFamily="34" charset="0"/>
                <a:ea typeface="Verdana" panose="020B0604030504040204" pitchFamily="34" charset="0"/>
              </a:rPr>
              <a:t>Galatians 3:23; Deuteronomy 29:29</a:t>
            </a:r>
          </a:p>
          <a:p>
            <a:pPr lvl="1">
              <a:buFont typeface="Symbol" panose="05050102010706020507" pitchFamily="18" charset="2"/>
              <a:buChar char="·"/>
            </a:pPr>
            <a:r>
              <a:rPr lang="en-US" altLang="en-US" sz="2800" dirty="0">
                <a:latin typeface="Verdana" panose="020B0604030504040204" pitchFamily="34" charset="0"/>
                <a:ea typeface="Verdana" panose="020B0604030504040204" pitchFamily="34" charset="0"/>
              </a:rPr>
              <a:t>See </a:t>
            </a:r>
            <a:r>
              <a:rPr lang="en-US" altLang="en-US" sz="2800" b="1" dirty="0">
                <a:solidFill>
                  <a:srgbClr val="FF0000"/>
                </a:solidFill>
                <a:latin typeface="Verdana" panose="020B0604030504040204" pitchFamily="34" charset="0"/>
                <a:ea typeface="Verdana" panose="020B0604030504040204" pitchFamily="34" charset="0"/>
              </a:rPr>
              <a:t>Acts 13:1-13</a:t>
            </a:r>
          </a:p>
          <a:p>
            <a:pPr marL="255588" lvl="1" indent="0">
              <a:buNone/>
            </a:pPr>
            <a:r>
              <a:rPr lang="en-US" altLang="en-US" sz="2600" dirty="0">
                <a:latin typeface="Verdana" panose="020B0604030504040204" pitchFamily="34" charset="0"/>
                <a:ea typeface="Verdana" panose="020B0604030504040204" pitchFamily="34" charset="0"/>
              </a:rPr>
              <a:t>The </a:t>
            </a:r>
            <a:r>
              <a:rPr lang="en-US" altLang="en-US" sz="2600" b="1" dirty="0">
                <a:latin typeface="Verdana" panose="020B0604030504040204" pitchFamily="34" charset="0"/>
                <a:ea typeface="Verdana" panose="020B0604030504040204" pitchFamily="34" charset="0"/>
              </a:rPr>
              <a:t>word of God </a:t>
            </a:r>
            <a:r>
              <a:rPr lang="en-US" altLang="en-US" sz="2600" dirty="0">
                <a:solidFill>
                  <a:srgbClr val="FF0000"/>
                </a:solidFill>
                <a:latin typeface="Verdana" panose="020B0604030504040204" pitchFamily="34" charset="0"/>
                <a:ea typeface="Verdana" panose="020B0604030504040204" pitchFamily="34" charset="0"/>
              </a:rPr>
              <a:t>(verse 7)</a:t>
            </a:r>
            <a:r>
              <a:rPr lang="en-US" altLang="en-US" sz="2600" dirty="0">
                <a:latin typeface="Verdana" panose="020B0604030504040204" pitchFamily="34" charset="0"/>
                <a:ea typeface="Verdana" panose="020B0604030504040204" pitchFamily="34" charset="0"/>
              </a:rPr>
              <a:t>; </a:t>
            </a:r>
            <a:r>
              <a:rPr lang="en-US" altLang="en-US" sz="2600" b="1" dirty="0">
                <a:latin typeface="Verdana" panose="020B0604030504040204" pitchFamily="34" charset="0"/>
                <a:ea typeface="Verdana" panose="020B0604030504040204" pitchFamily="34" charset="0"/>
              </a:rPr>
              <a:t>the faith </a:t>
            </a:r>
            <a:r>
              <a:rPr lang="en-US" altLang="en-US" sz="2600" dirty="0">
                <a:solidFill>
                  <a:srgbClr val="FF0000"/>
                </a:solidFill>
                <a:latin typeface="Verdana" panose="020B0604030504040204" pitchFamily="34" charset="0"/>
                <a:ea typeface="Verdana" panose="020B0604030504040204" pitchFamily="34" charset="0"/>
              </a:rPr>
              <a:t>(verse 8)</a:t>
            </a:r>
            <a:r>
              <a:rPr lang="en-US" altLang="en-US" sz="2600" dirty="0">
                <a:latin typeface="Verdana" panose="020B0604030504040204" pitchFamily="34" charset="0"/>
                <a:ea typeface="Verdana" panose="020B0604030504040204" pitchFamily="34" charset="0"/>
              </a:rPr>
              <a:t>; </a:t>
            </a:r>
            <a:r>
              <a:rPr lang="en-US" altLang="en-US" sz="2600" b="1" dirty="0">
                <a:latin typeface="Verdana" panose="020B0604030504040204" pitchFamily="34" charset="0"/>
                <a:ea typeface="Verdana" panose="020B0604030504040204" pitchFamily="34" charset="0"/>
              </a:rPr>
              <a:t>the teaching of the Lord</a:t>
            </a:r>
            <a:r>
              <a:rPr lang="en-US" altLang="en-US" sz="2600" dirty="0">
                <a:latin typeface="Verdana" panose="020B0604030504040204" pitchFamily="34" charset="0"/>
                <a:ea typeface="Verdana" panose="020B0604030504040204" pitchFamily="34" charset="0"/>
              </a:rPr>
              <a:t> </a:t>
            </a:r>
            <a:r>
              <a:rPr lang="en-US" altLang="en-US" sz="2600" dirty="0">
                <a:solidFill>
                  <a:srgbClr val="FF0000"/>
                </a:solidFill>
                <a:latin typeface="Verdana" panose="020B0604030504040204" pitchFamily="34" charset="0"/>
                <a:ea typeface="Verdana" panose="020B0604030504040204" pitchFamily="34" charset="0"/>
              </a:rPr>
              <a:t>(verse 12) </a:t>
            </a:r>
            <a:r>
              <a:rPr lang="en-US" altLang="en-US" sz="2600" dirty="0">
                <a:latin typeface="Verdana" panose="020B0604030504040204" pitchFamily="34" charset="0"/>
                <a:ea typeface="Verdana" panose="020B0604030504040204" pitchFamily="34" charset="0"/>
              </a:rPr>
              <a:t>– all refer to the same body of revealed divine knowledge.</a:t>
            </a:r>
          </a:p>
          <a:p>
            <a:pPr lvl="1"/>
            <a:r>
              <a:rPr lang="en-US" altLang="en-US" sz="2800" dirty="0">
                <a:latin typeface="Verdana" panose="020B0604030504040204" pitchFamily="34" charset="0"/>
                <a:ea typeface="Verdana" panose="020B0604030504040204" pitchFamily="34" charset="0"/>
              </a:rPr>
              <a:t>See </a:t>
            </a:r>
            <a:r>
              <a:rPr lang="en-US" altLang="en-US" sz="2800" b="1" dirty="0">
                <a:solidFill>
                  <a:srgbClr val="FF0000"/>
                </a:solidFill>
                <a:latin typeface="Verdana" panose="020B0604030504040204" pitchFamily="34" charset="0"/>
                <a:ea typeface="Verdana" panose="020B0604030504040204" pitchFamily="34" charset="0"/>
              </a:rPr>
              <a:t>Galatians 1:11-23</a:t>
            </a:r>
          </a:p>
          <a:p>
            <a:pPr marL="255588" lvl="1" indent="0">
              <a:buNone/>
            </a:pPr>
            <a:r>
              <a:rPr lang="en-US" altLang="en-US" sz="2600" dirty="0">
                <a:latin typeface="Verdana" panose="020B0604030504040204" pitchFamily="34" charset="0"/>
                <a:ea typeface="Verdana" panose="020B0604030504040204" pitchFamily="34" charset="0"/>
              </a:rPr>
              <a:t>Preaching </a:t>
            </a:r>
            <a:r>
              <a:rPr lang="en-US" altLang="en-US" sz="2600" b="1" dirty="0">
                <a:latin typeface="Verdana" panose="020B0604030504040204" pitchFamily="34" charset="0"/>
                <a:ea typeface="Verdana" panose="020B0604030504040204" pitchFamily="34" charset="0"/>
              </a:rPr>
              <a:t>the</a:t>
            </a:r>
            <a:r>
              <a:rPr lang="en-US" altLang="en-US" sz="2600" dirty="0">
                <a:latin typeface="Verdana" panose="020B0604030504040204" pitchFamily="34" charset="0"/>
                <a:ea typeface="Verdana" panose="020B0604030504040204" pitchFamily="34" charset="0"/>
              </a:rPr>
              <a:t> </a:t>
            </a:r>
            <a:r>
              <a:rPr lang="en-US" altLang="en-US" sz="2600" b="1" dirty="0">
                <a:latin typeface="Verdana" panose="020B0604030504040204" pitchFamily="34" charset="0"/>
                <a:ea typeface="Verdana" panose="020B0604030504040204" pitchFamily="34" charset="0"/>
              </a:rPr>
              <a:t>gospel </a:t>
            </a:r>
            <a:r>
              <a:rPr lang="en-US" altLang="en-US" sz="2600" dirty="0">
                <a:solidFill>
                  <a:srgbClr val="FF0000"/>
                </a:solidFill>
                <a:latin typeface="Verdana" panose="020B0604030504040204" pitchFamily="34" charset="0"/>
                <a:ea typeface="Verdana" panose="020B0604030504040204" pitchFamily="34" charset="0"/>
              </a:rPr>
              <a:t>(verse 11)</a:t>
            </a:r>
            <a:r>
              <a:rPr lang="en-US" altLang="en-US" sz="2600" dirty="0">
                <a:latin typeface="Verdana" panose="020B0604030504040204" pitchFamily="34" charset="0"/>
                <a:ea typeface="Verdana" panose="020B0604030504040204" pitchFamily="34" charset="0"/>
              </a:rPr>
              <a:t>; preaching </a:t>
            </a:r>
            <a:r>
              <a:rPr lang="en-US" altLang="en-US" sz="2600" b="1" dirty="0">
                <a:latin typeface="Verdana" panose="020B0604030504040204" pitchFamily="34" charset="0"/>
                <a:ea typeface="Verdana" panose="020B0604030504040204" pitchFamily="34" charset="0"/>
              </a:rPr>
              <a:t>Him (Christ) </a:t>
            </a:r>
            <a:r>
              <a:rPr lang="en-US" altLang="en-US" sz="2600" dirty="0">
                <a:solidFill>
                  <a:srgbClr val="FF0000"/>
                </a:solidFill>
                <a:latin typeface="Verdana" panose="020B0604030504040204" pitchFamily="34" charset="0"/>
                <a:ea typeface="Verdana" panose="020B0604030504040204" pitchFamily="34" charset="0"/>
              </a:rPr>
              <a:t>(verse 16)</a:t>
            </a:r>
            <a:r>
              <a:rPr lang="en-US" altLang="en-US" sz="2600" dirty="0">
                <a:latin typeface="Verdana" panose="020B0604030504040204" pitchFamily="34" charset="0"/>
                <a:ea typeface="Verdana" panose="020B0604030504040204" pitchFamily="34" charset="0"/>
              </a:rPr>
              <a:t>; preaching </a:t>
            </a:r>
            <a:r>
              <a:rPr lang="en-US" altLang="en-US" sz="2600" b="1" dirty="0">
                <a:latin typeface="Verdana" panose="020B0604030504040204" pitchFamily="34" charset="0"/>
                <a:ea typeface="Verdana" panose="020B0604030504040204" pitchFamily="34" charset="0"/>
              </a:rPr>
              <a:t>the faith </a:t>
            </a:r>
            <a:r>
              <a:rPr lang="en-US" altLang="en-US" sz="2600" dirty="0">
                <a:solidFill>
                  <a:srgbClr val="FF0000"/>
                </a:solidFill>
                <a:latin typeface="Verdana" panose="020B0604030504040204" pitchFamily="34" charset="0"/>
                <a:ea typeface="Verdana" panose="020B0604030504040204" pitchFamily="34" charset="0"/>
              </a:rPr>
              <a:t>(verse 23) </a:t>
            </a:r>
            <a:r>
              <a:rPr lang="en-US" altLang="en-US" sz="2600" dirty="0">
                <a:latin typeface="Verdana" panose="020B0604030504040204" pitchFamily="34" charset="0"/>
                <a:ea typeface="Verdana" panose="020B0604030504040204" pitchFamily="34" charset="0"/>
              </a:rPr>
              <a:t>– all refer to the same body of revealed divine knowledge.</a:t>
            </a:r>
          </a:p>
          <a:p>
            <a:pPr marL="255588" lvl="1" indent="0">
              <a:buNone/>
            </a:pPr>
            <a:endParaRPr lang="en-US" altLang="en-US" sz="2800" dirty="0">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Effect transition="in" filter="fade">
                                      <p:cBhvr>
                                        <p:cTn id="7" dur="1000"/>
                                        <p:tgtEl>
                                          <p:spTgt spid="19461">
                                            <p:txEl>
                                              <p:pRg st="0" end="0"/>
                                            </p:txEl>
                                          </p:spTgt>
                                        </p:tgtEl>
                                      </p:cBhvr>
                                    </p:animEffect>
                                    <p:anim calcmode="lin" valueType="num">
                                      <p:cBhvr>
                                        <p:cTn id="8" dur="1000" fill="hold"/>
                                        <p:tgtEl>
                                          <p:spTgt spid="1946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946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461">
                                            <p:txEl>
                                              <p:pRg st="1" end="1"/>
                                            </p:txEl>
                                          </p:spTgt>
                                        </p:tgtEl>
                                        <p:attrNameLst>
                                          <p:attrName>style.visibility</p:attrName>
                                        </p:attrNameLst>
                                      </p:cBhvr>
                                      <p:to>
                                        <p:strVal val="visible"/>
                                      </p:to>
                                    </p:set>
                                    <p:animEffect transition="in" filter="fade">
                                      <p:cBhvr>
                                        <p:cTn id="14" dur="1000"/>
                                        <p:tgtEl>
                                          <p:spTgt spid="19461">
                                            <p:txEl>
                                              <p:pRg st="1" end="1"/>
                                            </p:txEl>
                                          </p:spTgt>
                                        </p:tgtEl>
                                      </p:cBhvr>
                                    </p:animEffect>
                                    <p:anim calcmode="lin" valueType="num">
                                      <p:cBhvr>
                                        <p:cTn id="15" dur="1000" fill="hold"/>
                                        <p:tgtEl>
                                          <p:spTgt spid="1946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946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461">
                                            <p:txEl>
                                              <p:pRg st="2" end="2"/>
                                            </p:txEl>
                                          </p:spTgt>
                                        </p:tgtEl>
                                        <p:attrNameLst>
                                          <p:attrName>style.visibility</p:attrName>
                                        </p:attrNameLst>
                                      </p:cBhvr>
                                      <p:to>
                                        <p:strVal val="visible"/>
                                      </p:to>
                                    </p:set>
                                    <p:animEffect transition="in" filter="fade">
                                      <p:cBhvr>
                                        <p:cTn id="21" dur="1000"/>
                                        <p:tgtEl>
                                          <p:spTgt spid="19461">
                                            <p:txEl>
                                              <p:pRg st="2" end="2"/>
                                            </p:txEl>
                                          </p:spTgt>
                                        </p:tgtEl>
                                      </p:cBhvr>
                                    </p:animEffect>
                                    <p:anim calcmode="lin" valueType="num">
                                      <p:cBhvr>
                                        <p:cTn id="22" dur="1000" fill="hold"/>
                                        <p:tgtEl>
                                          <p:spTgt spid="1946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946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461">
                                            <p:txEl>
                                              <p:pRg st="3" end="3"/>
                                            </p:txEl>
                                          </p:spTgt>
                                        </p:tgtEl>
                                        <p:attrNameLst>
                                          <p:attrName>style.visibility</p:attrName>
                                        </p:attrNameLst>
                                      </p:cBhvr>
                                      <p:to>
                                        <p:strVal val="visible"/>
                                      </p:to>
                                    </p:set>
                                    <p:animEffect transition="in" filter="fade">
                                      <p:cBhvr>
                                        <p:cTn id="28" dur="1000"/>
                                        <p:tgtEl>
                                          <p:spTgt spid="19461">
                                            <p:txEl>
                                              <p:pRg st="3" end="3"/>
                                            </p:txEl>
                                          </p:spTgt>
                                        </p:tgtEl>
                                      </p:cBhvr>
                                    </p:animEffect>
                                    <p:anim calcmode="lin" valueType="num">
                                      <p:cBhvr>
                                        <p:cTn id="29" dur="1000" fill="hold"/>
                                        <p:tgtEl>
                                          <p:spTgt spid="1946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946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461">
                                            <p:txEl>
                                              <p:pRg st="4" end="4"/>
                                            </p:txEl>
                                          </p:spTgt>
                                        </p:tgtEl>
                                        <p:attrNameLst>
                                          <p:attrName>style.visibility</p:attrName>
                                        </p:attrNameLst>
                                      </p:cBhvr>
                                      <p:to>
                                        <p:strVal val="visible"/>
                                      </p:to>
                                    </p:set>
                                    <p:animEffect transition="in" filter="fade">
                                      <p:cBhvr>
                                        <p:cTn id="35" dur="1000"/>
                                        <p:tgtEl>
                                          <p:spTgt spid="19461">
                                            <p:txEl>
                                              <p:pRg st="4" end="4"/>
                                            </p:txEl>
                                          </p:spTgt>
                                        </p:tgtEl>
                                      </p:cBhvr>
                                    </p:animEffect>
                                    <p:anim calcmode="lin" valueType="num">
                                      <p:cBhvr>
                                        <p:cTn id="36" dur="1000" fill="hold"/>
                                        <p:tgtEl>
                                          <p:spTgt spid="1946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946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461">
                                            <p:txEl>
                                              <p:pRg st="5" end="5"/>
                                            </p:txEl>
                                          </p:spTgt>
                                        </p:tgtEl>
                                        <p:attrNameLst>
                                          <p:attrName>style.visibility</p:attrName>
                                        </p:attrNameLst>
                                      </p:cBhvr>
                                      <p:to>
                                        <p:strVal val="visible"/>
                                      </p:to>
                                    </p:set>
                                    <p:animEffect transition="in" filter="fade">
                                      <p:cBhvr>
                                        <p:cTn id="42" dur="1000"/>
                                        <p:tgtEl>
                                          <p:spTgt spid="19461">
                                            <p:txEl>
                                              <p:pRg st="5" end="5"/>
                                            </p:txEl>
                                          </p:spTgt>
                                        </p:tgtEl>
                                      </p:cBhvr>
                                    </p:animEffect>
                                    <p:anim calcmode="lin" valueType="num">
                                      <p:cBhvr>
                                        <p:cTn id="43" dur="1000" fill="hold"/>
                                        <p:tgtEl>
                                          <p:spTgt spid="1946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946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304497D-DAFE-CBDD-D350-B6B8009D1C64}"/>
              </a:ext>
            </a:extLst>
          </p:cNvPr>
          <p:cNvSpPr>
            <a:spLocks noGrp="1" noChangeArrowheads="1"/>
          </p:cNvSpPr>
          <p:nvPr>
            <p:ph type="title"/>
          </p:nvPr>
        </p:nvSpPr>
        <p:spPr>
          <a:xfrm>
            <a:off x="342900" y="29308"/>
            <a:ext cx="8534400" cy="580292"/>
          </a:xfrm>
        </p:spPr>
        <p:txBody>
          <a:bodyPr/>
          <a:lstStyle/>
          <a:p>
            <a:pPr algn="ctr" fontAlgn="auto">
              <a:spcAft>
                <a:spcPts val="0"/>
              </a:spcAft>
              <a:defRPr/>
            </a:pPr>
            <a:r>
              <a:rPr lang="en-US" sz="4400" b="1" dirty="0">
                <a:latin typeface="Verdana" panose="020B0604030504040204" pitchFamily="34" charset="0"/>
                <a:ea typeface="Verdana" panose="020B0604030504040204" pitchFamily="34" charset="0"/>
              </a:rPr>
              <a:t>“Once For All Delivered”</a:t>
            </a:r>
            <a:endParaRPr lang="en-US" sz="4400" dirty="0">
              <a:latin typeface="Verdana" panose="020B0604030504040204" pitchFamily="34" charset="0"/>
              <a:ea typeface="Verdana" panose="020B0604030504040204" pitchFamily="34" charset="0"/>
            </a:endParaRPr>
          </a:p>
        </p:txBody>
      </p:sp>
      <p:sp>
        <p:nvSpPr>
          <p:cNvPr id="20485" name="Rectangle 3">
            <a:extLst>
              <a:ext uri="{FF2B5EF4-FFF2-40B4-BE49-F238E27FC236}">
                <a16:creationId xmlns:a16="http://schemas.microsoft.com/office/drawing/2014/main" id="{B2ED7F67-BF99-89B0-0468-B2DBA9643366}"/>
              </a:ext>
            </a:extLst>
          </p:cNvPr>
          <p:cNvSpPr>
            <a:spLocks noGrp="1" noChangeArrowheads="1"/>
          </p:cNvSpPr>
          <p:nvPr>
            <p:ph idx="1"/>
          </p:nvPr>
        </p:nvSpPr>
        <p:spPr>
          <a:xfrm>
            <a:off x="457200" y="609600"/>
            <a:ext cx="8305800" cy="6219092"/>
          </a:xfrm>
        </p:spPr>
        <p:txBody>
          <a:bodyPr/>
          <a:lstStyle/>
          <a:p>
            <a:pPr>
              <a:buFont typeface="Symbol" panose="05050102010706020507" pitchFamily="18" charset="2"/>
              <a:buChar char="·"/>
            </a:pPr>
            <a:r>
              <a:rPr lang="en-US" altLang="en-US" sz="2800" dirty="0">
                <a:latin typeface="Verdana" panose="020B0604030504040204" pitchFamily="34" charset="0"/>
                <a:ea typeface="Verdana" panose="020B0604030504040204" pitchFamily="34" charset="0"/>
              </a:rPr>
              <a:t>The complete revelation has come </a:t>
            </a:r>
            <a:br>
              <a:rPr lang="en-US" altLang="en-US" sz="2800" dirty="0">
                <a:latin typeface="Verdana" panose="020B0604030504040204" pitchFamily="34" charset="0"/>
                <a:ea typeface="Verdana" panose="020B0604030504040204" pitchFamily="34" charset="0"/>
              </a:rPr>
            </a:br>
            <a:r>
              <a:rPr lang="en-US" altLang="en-US" sz="2800"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1 Corinthians 13:8-10</a:t>
            </a:r>
          </a:p>
          <a:p>
            <a:pPr>
              <a:buFont typeface="Symbol" panose="05050102010706020507" pitchFamily="18" charset="2"/>
              <a:buChar char="·"/>
            </a:pPr>
            <a:r>
              <a:rPr lang="en-US" altLang="en-US" sz="2800" i="1" dirty="0">
                <a:latin typeface="Verdana" panose="020B0604030504040204" pitchFamily="34" charset="0"/>
                <a:ea typeface="Verdana" panose="020B0604030504040204" pitchFamily="34" charset="0"/>
              </a:rPr>
              <a:t>“The perfect law” </a:t>
            </a:r>
            <a:r>
              <a:rPr lang="en-US" altLang="en-US" sz="2800" dirty="0">
                <a:latin typeface="Verdana" panose="020B0604030504040204" pitchFamily="34" charset="0"/>
                <a:ea typeface="Verdana" panose="020B0604030504040204" pitchFamily="34" charset="0"/>
              </a:rPr>
              <a:t>has come</a:t>
            </a:r>
            <a:r>
              <a:rPr lang="en-US" altLang="en-US" sz="2800" i="1" dirty="0">
                <a:latin typeface="Verdana" panose="020B0604030504040204" pitchFamily="34" charset="0"/>
                <a:ea typeface="Verdana" panose="020B0604030504040204" pitchFamily="34" charset="0"/>
              </a:rPr>
              <a:t> </a:t>
            </a:r>
            <a:r>
              <a:rPr lang="en-US" altLang="en-US" sz="2800"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James 1:25</a:t>
            </a:r>
          </a:p>
          <a:p>
            <a:pPr>
              <a:buFont typeface="Symbol" panose="05050102010706020507" pitchFamily="18" charset="2"/>
              <a:buChar char="·"/>
            </a:pPr>
            <a:r>
              <a:rPr lang="en-US" altLang="en-US" sz="2800" dirty="0">
                <a:latin typeface="Verdana" panose="020B0604030504040204" pitchFamily="34" charset="0"/>
                <a:ea typeface="Verdana" panose="020B0604030504040204" pitchFamily="34" charset="0"/>
              </a:rPr>
              <a:t>God has granted to us </a:t>
            </a:r>
            <a:r>
              <a:rPr lang="en-US" altLang="en-US" sz="2800" b="1" dirty="0">
                <a:latin typeface="Verdana" panose="020B0604030504040204" pitchFamily="34" charset="0"/>
                <a:ea typeface="Verdana" panose="020B0604030504040204" pitchFamily="34" charset="0"/>
              </a:rPr>
              <a:t>“everything pertaining to life and godliness</a:t>
            </a:r>
            <a:r>
              <a:rPr lang="en-US" altLang="en-US" sz="2800" dirty="0">
                <a:latin typeface="Verdana" panose="020B0604030504040204" pitchFamily="34" charset="0"/>
                <a:ea typeface="Verdana" panose="020B0604030504040204" pitchFamily="34" charset="0"/>
              </a:rPr>
              <a:t>” </a:t>
            </a:r>
            <a:br>
              <a:rPr lang="en-US" altLang="en-US" sz="2800" dirty="0">
                <a:latin typeface="Verdana" panose="020B0604030504040204" pitchFamily="34" charset="0"/>
                <a:ea typeface="Verdana" panose="020B0604030504040204" pitchFamily="34" charset="0"/>
              </a:rPr>
            </a:br>
            <a:r>
              <a:rPr lang="en-US" altLang="en-US" sz="2800"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2 Peter 1:3</a:t>
            </a:r>
          </a:p>
          <a:p>
            <a:pPr>
              <a:buFont typeface="Symbol" panose="05050102010706020507" pitchFamily="18" charset="2"/>
              <a:buChar char="·"/>
            </a:pPr>
            <a:r>
              <a:rPr lang="en-US" altLang="en-US" sz="2800" dirty="0">
                <a:latin typeface="Verdana" panose="020B0604030504040204" pitchFamily="34" charset="0"/>
                <a:ea typeface="Verdana" panose="020B0604030504040204" pitchFamily="34" charset="0"/>
              </a:rPr>
              <a:t>Jesus promised that the Holy Spirit would guide the Apostles into “</a:t>
            </a:r>
            <a:r>
              <a:rPr lang="en-US" altLang="en-US" sz="2800" b="1" dirty="0">
                <a:latin typeface="Verdana" panose="020B0604030504040204" pitchFamily="34" charset="0"/>
                <a:ea typeface="Verdana" panose="020B0604030504040204" pitchFamily="34" charset="0"/>
              </a:rPr>
              <a:t>ALL truth</a:t>
            </a:r>
            <a:r>
              <a:rPr lang="en-US" altLang="en-US" sz="2800" dirty="0">
                <a:latin typeface="Verdana" panose="020B0604030504040204" pitchFamily="34" charset="0"/>
                <a:ea typeface="Verdana" panose="020B0604030504040204" pitchFamily="34" charset="0"/>
              </a:rPr>
              <a:t>” </a:t>
            </a:r>
            <a:br>
              <a:rPr lang="en-US" altLang="en-US" sz="2800" dirty="0">
                <a:latin typeface="Verdana" panose="020B0604030504040204" pitchFamily="34" charset="0"/>
                <a:ea typeface="Verdana" panose="020B0604030504040204" pitchFamily="34" charset="0"/>
              </a:rPr>
            </a:br>
            <a:r>
              <a:rPr lang="en-US" altLang="en-US" sz="2800"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John 16:13</a:t>
            </a:r>
          </a:p>
          <a:p>
            <a:pPr>
              <a:buFont typeface="Symbol" panose="05050102010706020507" pitchFamily="18" charset="2"/>
              <a:buChar char="·"/>
            </a:pPr>
            <a:r>
              <a:rPr lang="en-US" altLang="en-US" sz="2800" dirty="0">
                <a:latin typeface="Verdana" panose="020B0604030504040204" pitchFamily="34" charset="0"/>
                <a:ea typeface="Verdana" panose="020B0604030504040204" pitchFamily="34" charset="0"/>
              </a:rPr>
              <a:t>God’s scripture is able to make man “</a:t>
            </a:r>
            <a:r>
              <a:rPr lang="en-US" altLang="en-US" sz="2800" b="1" dirty="0">
                <a:latin typeface="Verdana" panose="020B0604030504040204" pitchFamily="34" charset="0"/>
                <a:ea typeface="Verdana" panose="020B0604030504040204" pitchFamily="34" charset="0"/>
              </a:rPr>
              <a:t>complete, thoroughly equipped</a:t>
            </a:r>
            <a:r>
              <a:rPr lang="en-US" altLang="en-US" sz="2800" dirty="0">
                <a:latin typeface="Verdana" panose="020B0604030504040204" pitchFamily="34" charset="0"/>
                <a:ea typeface="Verdana" panose="020B0604030504040204" pitchFamily="34" charset="0"/>
              </a:rPr>
              <a:t>” </a:t>
            </a:r>
            <a:br>
              <a:rPr lang="en-US" altLang="en-US" sz="2800" dirty="0">
                <a:latin typeface="Verdana" panose="020B0604030504040204" pitchFamily="34" charset="0"/>
                <a:ea typeface="Verdana" panose="020B0604030504040204" pitchFamily="34" charset="0"/>
              </a:rPr>
            </a:br>
            <a:r>
              <a:rPr lang="en-US" altLang="en-US" sz="2800"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2 Timothy 3:16-17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Effect transition="in" filter="fade">
                                      <p:cBhvr>
                                        <p:cTn id="7" dur="1000"/>
                                        <p:tgtEl>
                                          <p:spTgt spid="20485">
                                            <p:txEl>
                                              <p:pRg st="0" end="0"/>
                                            </p:txEl>
                                          </p:spTgt>
                                        </p:tgtEl>
                                      </p:cBhvr>
                                    </p:animEffect>
                                    <p:anim calcmode="lin" valueType="num">
                                      <p:cBhvr>
                                        <p:cTn id="8" dur="1000" fill="hold"/>
                                        <p:tgtEl>
                                          <p:spTgt spid="2048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48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485">
                                            <p:txEl>
                                              <p:pRg st="1" end="1"/>
                                            </p:txEl>
                                          </p:spTgt>
                                        </p:tgtEl>
                                        <p:attrNameLst>
                                          <p:attrName>style.visibility</p:attrName>
                                        </p:attrNameLst>
                                      </p:cBhvr>
                                      <p:to>
                                        <p:strVal val="visible"/>
                                      </p:to>
                                    </p:set>
                                    <p:animEffect transition="in" filter="fade">
                                      <p:cBhvr>
                                        <p:cTn id="14" dur="1000"/>
                                        <p:tgtEl>
                                          <p:spTgt spid="20485">
                                            <p:txEl>
                                              <p:pRg st="1" end="1"/>
                                            </p:txEl>
                                          </p:spTgt>
                                        </p:tgtEl>
                                      </p:cBhvr>
                                    </p:animEffect>
                                    <p:anim calcmode="lin" valueType="num">
                                      <p:cBhvr>
                                        <p:cTn id="15" dur="1000" fill="hold"/>
                                        <p:tgtEl>
                                          <p:spTgt spid="2048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48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485">
                                            <p:txEl>
                                              <p:pRg st="2" end="2"/>
                                            </p:txEl>
                                          </p:spTgt>
                                        </p:tgtEl>
                                        <p:attrNameLst>
                                          <p:attrName>style.visibility</p:attrName>
                                        </p:attrNameLst>
                                      </p:cBhvr>
                                      <p:to>
                                        <p:strVal val="visible"/>
                                      </p:to>
                                    </p:set>
                                    <p:animEffect transition="in" filter="fade">
                                      <p:cBhvr>
                                        <p:cTn id="21" dur="1000"/>
                                        <p:tgtEl>
                                          <p:spTgt spid="20485">
                                            <p:txEl>
                                              <p:pRg st="2" end="2"/>
                                            </p:txEl>
                                          </p:spTgt>
                                        </p:tgtEl>
                                      </p:cBhvr>
                                    </p:animEffect>
                                    <p:anim calcmode="lin" valueType="num">
                                      <p:cBhvr>
                                        <p:cTn id="22" dur="1000" fill="hold"/>
                                        <p:tgtEl>
                                          <p:spTgt spid="2048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048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485">
                                            <p:txEl>
                                              <p:pRg st="3" end="3"/>
                                            </p:txEl>
                                          </p:spTgt>
                                        </p:tgtEl>
                                        <p:attrNameLst>
                                          <p:attrName>style.visibility</p:attrName>
                                        </p:attrNameLst>
                                      </p:cBhvr>
                                      <p:to>
                                        <p:strVal val="visible"/>
                                      </p:to>
                                    </p:set>
                                    <p:animEffect transition="in" filter="fade">
                                      <p:cBhvr>
                                        <p:cTn id="28" dur="1000"/>
                                        <p:tgtEl>
                                          <p:spTgt spid="20485">
                                            <p:txEl>
                                              <p:pRg st="3" end="3"/>
                                            </p:txEl>
                                          </p:spTgt>
                                        </p:tgtEl>
                                      </p:cBhvr>
                                    </p:animEffect>
                                    <p:anim calcmode="lin" valueType="num">
                                      <p:cBhvr>
                                        <p:cTn id="29" dur="1000" fill="hold"/>
                                        <p:tgtEl>
                                          <p:spTgt spid="2048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048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485">
                                            <p:txEl>
                                              <p:pRg st="4" end="4"/>
                                            </p:txEl>
                                          </p:spTgt>
                                        </p:tgtEl>
                                        <p:attrNameLst>
                                          <p:attrName>style.visibility</p:attrName>
                                        </p:attrNameLst>
                                      </p:cBhvr>
                                      <p:to>
                                        <p:strVal val="visible"/>
                                      </p:to>
                                    </p:set>
                                    <p:animEffect transition="in" filter="fade">
                                      <p:cBhvr>
                                        <p:cTn id="35" dur="1000"/>
                                        <p:tgtEl>
                                          <p:spTgt spid="20485">
                                            <p:txEl>
                                              <p:pRg st="4" end="4"/>
                                            </p:txEl>
                                          </p:spTgt>
                                        </p:tgtEl>
                                      </p:cBhvr>
                                    </p:animEffect>
                                    <p:anim calcmode="lin" valueType="num">
                                      <p:cBhvr>
                                        <p:cTn id="36" dur="1000" fill="hold"/>
                                        <p:tgtEl>
                                          <p:spTgt spid="2048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048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F79C3D7-6592-D8FB-6BF9-63F5D8933BB8}"/>
              </a:ext>
            </a:extLst>
          </p:cNvPr>
          <p:cNvSpPr>
            <a:spLocks noGrp="1" noChangeArrowheads="1"/>
          </p:cNvSpPr>
          <p:nvPr>
            <p:ph type="title"/>
          </p:nvPr>
        </p:nvSpPr>
        <p:spPr>
          <a:xfrm>
            <a:off x="685800" y="228600"/>
            <a:ext cx="7772400" cy="1143000"/>
          </a:xfrm>
        </p:spPr>
        <p:txBody>
          <a:bodyPr/>
          <a:lstStyle/>
          <a:p>
            <a:pPr algn="ctr" fontAlgn="auto">
              <a:spcAft>
                <a:spcPts val="0"/>
              </a:spcAft>
              <a:defRPr/>
            </a:pPr>
            <a:r>
              <a:rPr lang="en-US" sz="4400" b="1" dirty="0">
                <a:latin typeface="Verdana" panose="020B0604030504040204" pitchFamily="34" charset="0"/>
                <a:ea typeface="Verdana" panose="020B0604030504040204" pitchFamily="34" charset="0"/>
              </a:rPr>
              <a:t>Personal Application</a:t>
            </a:r>
            <a:endParaRPr lang="en-US" sz="4400" dirty="0">
              <a:latin typeface="Verdana" panose="020B0604030504040204" pitchFamily="34" charset="0"/>
              <a:ea typeface="Verdana" panose="020B0604030504040204" pitchFamily="34" charset="0"/>
            </a:endParaRPr>
          </a:p>
        </p:txBody>
      </p:sp>
      <p:sp>
        <p:nvSpPr>
          <p:cNvPr id="21509" name="Rectangle 3">
            <a:extLst>
              <a:ext uri="{FF2B5EF4-FFF2-40B4-BE49-F238E27FC236}">
                <a16:creationId xmlns:a16="http://schemas.microsoft.com/office/drawing/2014/main" id="{FE267B34-C0D9-6C64-9277-36C20DFF05DF}"/>
              </a:ext>
            </a:extLst>
          </p:cNvPr>
          <p:cNvSpPr>
            <a:spLocks noGrp="1" noChangeArrowheads="1"/>
          </p:cNvSpPr>
          <p:nvPr>
            <p:ph idx="1"/>
          </p:nvPr>
        </p:nvSpPr>
        <p:spPr>
          <a:xfrm>
            <a:off x="419100" y="1600200"/>
            <a:ext cx="8305800" cy="5181600"/>
          </a:xfrm>
        </p:spPr>
        <p:txBody>
          <a:bodyPr/>
          <a:lstStyle/>
          <a:p>
            <a:pPr>
              <a:buFont typeface="Symbol" panose="05050102010706020507" pitchFamily="18" charset="2"/>
              <a:buChar char="·"/>
            </a:pPr>
            <a:r>
              <a:rPr lang="en-US" altLang="en-US" sz="3600" dirty="0">
                <a:latin typeface="Verdana" panose="020B0604030504040204" pitchFamily="34" charset="0"/>
                <a:ea typeface="Verdana" panose="020B0604030504040204" pitchFamily="34" charset="0"/>
              </a:rPr>
              <a:t>I am personally responsible for knowing what God has revealed.</a:t>
            </a:r>
          </a:p>
          <a:p>
            <a:pPr>
              <a:buFont typeface="Symbol" panose="05050102010706020507" pitchFamily="18" charset="2"/>
              <a:buChar char="·"/>
            </a:pPr>
            <a:r>
              <a:rPr lang="en-US" altLang="en-US" sz="3600" dirty="0">
                <a:latin typeface="Verdana" panose="020B0604030504040204" pitchFamily="34" charset="0"/>
                <a:ea typeface="Verdana" panose="020B0604030504040204" pitchFamily="34" charset="0"/>
              </a:rPr>
              <a:t>I am personally responsible for believing and obeying the faith.</a:t>
            </a:r>
          </a:p>
          <a:p>
            <a:pPr>
              <a:buFont typeface="Symbol" panose="05050102010706020507" pitchFamily="18" charset="2"/>
              <a:buChar char="·"/>
            </a:pPr>
            <a:r>
              <a:rPr lang="en-US" altLang="en-US" sz="3600" dirty="0">
                <a:latin typeface="Verdana" panose="020B0604030504040204" pitchFamily="34" charset="0"/>
                <a:ea typeface="Verdana" panose="020B0604030504040204" pitchFamily="34" charset="0"/>
              </a:rPr>
              <a:t>I am personally responsible for contending for the faith in my life.</a:t>
            </a:r>
            <a:endParaRPr lang="en-US" altLang="en-US" sz="3200" dirty="0">
              <a:latin typeface="Verdana" panose="020B0604030504040204" pitchFamily="34" charset="0"/>
              <a:ea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9">
                                            <p:txEl>
                                              <p:pRg st="0" end="0"/>
                                            </p:txEl>
                                          </p:spTgt>
                                        </p:tgtEl>
                                        <p:attrNameLst>
                                          <p:attrName>style.visibility</p:attrName>
                                        </p:attrNameLst>
                                      </p:cBhvr>
                                      <p:to>
                                        <p:strVal val="visible"/>
                                      </p:to>
                                    </p:set>
                                    <p:animEffect transition="in" filter="fade">
                                      <p:cBhvr>
                                        <p:cTn id="7" dur="1000"/>
                                        <p:tgtEl>
                                          <p:spTgt spid="21509">
                                            <p:txEl>
                                              <p:pRg st="0" end="0"/>
                                            </p:txEl>
                                          </p:spTgt>
                                        </p:tgtEl>
                                      </p:cBhvr>
                                    </p:animEffect>
                                    <p:anim calcmode="lin" valueType="num">
                                      <p:cBhvr>
                                        <p:cTn id="8" dur="1000" fill="hold"/>
                                        <p:tgtEl>
                                          <p:spTgt spid="2150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9">
                                            <p:txEl>
                                              <p:pRg st="1" end="1"/>
                                            </p:txEl>
                                          </p:spTgt>
                                        </p:tgtEl>
                                        <p:attrNameLst>
                                          <p:attrName>style.visibility</p:attrName>
                                        </p:attrNameLst>
                                      </p:cBhvr>
                                      <p:to>
                                        <p:strVal val="visible"/>
                                      </p:to>
                                    </p:set>
                                    <p:animEffect transition="in" filter="fade">
                                      <p:cBhvr>
                                        <p:cTn id="14" dur="1000"/>
                                        <p:tgtEl>
                                          <p:spTgt spid="21509">
                                            <p:txEl>
                                              <p:pRg st="1" end="1"/>
                                            </p:txEl>
                                          </p:spTgt>
                                        </p:tgtEl>
                                      </p:cBhvr>
                                    </p:animEffect>
                                    <p:anim calcmode="lin" valueType="num">
                                      <p:cBhvr>
                                        <p:cTn id="15" dur="1000" fill="hold"/>
                                        <p:tgtEl>
                                          <p:spTgt spid="2150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50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9">
                                            <p:txEl>
                                              <p:pRg st="2" end="2"/>
                                            </p:txEl>
                                          </p:spTgt>
                                        </p:tgtEl>
                                        <p:attrNameLst>
                                          <p:attrName>style.visibility</p:attrName>
                                        </p:attrNameLst>
                                      </p:cBhvr>
                                      <p:to>
                                        <p:strVal val="visible"/>
                                      </p:to>
                                    </p:set>
                                    <p:animEffect transition="in" filter="fade">
                                      <p:cBhvr>
                                        <p:cTn id="21" dur="1000"/>
                                        <p:tgtEl>
                                          <p:spTgt spid="21509">
                                            <p:txEl>
                                              <p:pRg st="2" end="2"/>
                                            </p:txEl>
                                          </p:spTgt>
                                        </p:tgtEl>
                                      </p:cBhvr>
                                    </p:animEffect>
                                    <p:anim calcmode="lin" valueType="num">
                                      <p:cBhvr>
                                        <p:cTn id="22" dur="1000" fill="hold"/>
                                        <p:tgtEl>
                                          <p:spTgt spid="2150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50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B609-4D8D-1817-B70E-8A87CEBBFFE1}"/>
              </a:ext>
            </a:extLst>
          </p:cNvPr>
          <p:cNvSpPr>
            <a:spLocks noGrp="1"/>
          </p:cNvSpPr>
          <p:nvPr>
            <p:ph type="title"/>
          </p:nvPr>
        </p:nvSpPr>
        <p:spPr>
          <a:xfrm>
            <a:off x="571500" y="0"/>
            <a:ext cx="8001000" cy="785812"/>
          </a:xfrm>
        </p:spPr>
        <p:txBody>
          <a:bodyPr rtlCol="0">
            <a:noAutofit/>
          </a:bodyPr>
          <a:lstStyle/>
          <a:p>
            <a:pPr algn="ctr" fontAlgn="auto">
              <a:spcAft>
                <a:spcPts val="0"/>
              </a:spcAft>
              <a:defRPr/>
            </a:pPr>
            <a:r>
              <a:rPr lang="en-US" b="1" dirty="0">
                <a:latin typeface="Verdana" panose="020B0604030504040204" pitchFamily="34" charset="0"/>
                <a:ea typeface="Verdana" panose="020B0604030504040204" pitchFamily="34" charset="0"/>
              </a:rPr>
              <a:t>GOD’S PLAN OF SALVATION</a:t>
            </a:r>
            <a:endParaRPr b="1" dirty="0">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FDD88E87-8782-A6C4-3C64-E0C25A9654E4}"/>
              </a:ext>
            </a:extLst>
          </p:cNvPr>
          <p:cNvSpPr txBox="1">
            <a:spLocks noChangeArrowheads="1"/>
          </p:cNvSpPr>
          <p:nvPr/>
        </p:nvSpPr>
        <p:spPr bwMode="auto">
          <a:xfrm>
            <a:off x="342900" y="990600"/>
            <a:ext cx="88011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900"/>
              </a:spcBef>
              <a:buClr>
                <a:srgbClr val="262626"/>
              </a:buClr>
              <a:buFont typeface="Garamond" panose="02020404030301010803" pitchFamily="18" charset="0"/>
              <a:buChar char="◦"/>
              <a:defRPr>
                <a:solidFill>
                  <a:schemeClr val="tx1"/>
                </a:solidFill>
                <a:latin typeface="Century Gothic" panose="020B0502020202020204" pitchFamily="34" charset="0"/>
              </a:defRPr>
            </a:lvl1pPr>
            <a:lvl2pPr indent="-182563">
              <a:spcBef>
                <a:spcPts val="500"/>
              </a:spcBef>
              <a:buClr>
                <a:srgbClr val="262626"/>
              </a:buClr>
              <a:buFont typeface="Garamond" panose="02020404030301010803" pitchFamily="18" charset="0"/>
              <a:buChar char="◦"/>
              <a:defRPr sz="1600">
                <a:solidFill>
                  <a:schemeClr val="tx1"/>
                </a:solidFill>
                <a:latin typeface="Century Gothic" panose="020B0502020202020204" pitchFamily="34" charset="0"/>
              </a:defRPr>
            </a:lvl2pPr>
            <a:lvl3pPr marL="730250"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3pPr>
            <a:lvl4pPr marL="1004888"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4pPr>
            <a:lvl5pPr marL="1279525"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5pPr>
            <a:lvl6pPr marL="17367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6pPr>
            <a:lvl7pPr marL="21939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7pPr>
            <a:lvl8pPr marL="26511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8pPr>
            <a:lvl9pPr marL="31083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9pPr>
          </a:lstStyle>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Hear the word of God </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(James 1:21; Romans 10:17)</a:t>
            </a:r>
            <a:endParaRPr lang="en-US" altLang="en-US" sz="2800" dirty="0">
              <a:latin typeface="Verdana" panose="020B0604030504040204" pitchFamily="34" charset="0"/>
              <a:ea typeface="Verdana" panose="020B0604030504040204" pitchFamily="34" charset="0"/>
            </a:endParaRPr>
          </a:p>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Believe the gospel message </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(Hebrews 11:6; John 8:24)</a:t>
            </a:r>
          </a:p>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Repent of sins </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(Luke 13:3; Acts 17:30-31)</a:t>
            </a:r>
          </a:p>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Confess Jesus Christ </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(Romans 10:9-10; Matthew 10:32-33)</a:t>
            </a:r>
          </a:p>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Be Baptized for forgiveness</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(Mark 16:16; Acts 2:38)</a:t>
            </a:r>
          </a:p>
          <a:p>
            <a:pPr defTabSz="914400" eaLnBrk="1" hangingPunct="1">
              <a:lnSpc>
                <a:spcPct val="90000"/>
              </a:lnSpc>
              <a:buFont typeface="Garamond" panose="02020404030301010803" pitchFamily="18" charset="0"/>
              <a:buNone/>
            </a:pPr>
            <a:r>
              <a:rPr lang="en-US" altLang="en-US" sz="3200" b="1" dirty="0">
                <a:latin typeface="Verdana" panose="020B0604030504040204" pitchFamily="34" charset="0"/>
                <a:ea typeface="Verdana" panose="020B0604030504040204" pitchFamily="34" charset="0"/>
              </a:rPr>
              <a:t>Remain Obedient </a:t>
            </a:r>
            <a:br>
              <a:rPr lang="en-US" altLang="en-US" sz="2400" b="1" dirty="0">
                <a:latin typeface="Verdana" panose="020B0604030504040204" pitchFamily="34" charset="0"/>
                <a:ea typeface="Verdana" panose="020B0604030504040204" pitchFamily="34" charset="0"/>
              </a:rPr>
            </a:br>
            <a:r>
              <a:rPr lang="en-US" altLang="en-US" sz="2400" b="1" dirty="0">
                <a:latin typeface="Verdana" panose="020B0604030504040204" pitchFamily="34" charset="0"/>
                <a:ea typeface="Verdana" panose="020B0604030504040204" pitchFamily="34" charset="0"/>
              </a:rPr>
              <a:t>	</a:t>
            </a:r>
            <a:r>
              <a:rPr lang="en-US" altLang="en-US" sz="2800" b="1" dirty="0">
                <a:solidFill>
                  <a:srgbClr val="FF0000"/>
                </a:solidFill>
                <a:latin typeface="Verdana" panose="020B0604030504040204" pitchFamily="34" charset="0"/>
                <a:ea typeface="Verdana" panose="020B0604030504040204" pitchFamily="34" charset="0"/>
              </a:rPr>
              <a:t>(Matthew 7:21; Hebrews 3:12)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1"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1"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1"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1"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1000"/>
                                        <p:tgtEl>
                                          <p:spTgt spid="7">
                                            <p:txEl>
                                              <p:pRg st="5" end="5"/>
                                            </p:txEl>
                                          </p:spTgt>
                                        </p:tgtEl>
                                      </p:cBhvr>
                                    </p:animEffect>
                                    <p:anim calcmode="lin" valueType="num">
                                      <p:cBhvr>
                                        <p:cTn id="4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ailored">
  <a:themeElements>
    <a:clrScheme name="Tailored">
      <a:dk1>
        <a:sysClr val="windowText" lastClr="000000"/>
      </a:dk1>
      <a:lt1>
        <a:sysClr val="window" lastClr="FFFFFF"/>
      </a:lt1>
      <a:dk2>
        <a:srgbClr val="123452"/>
      </a:dk2>
      <a:lt2>
        <a:srgbClr val="E0EDF8"/>
      </a:lt2>
      <a:accent1>
        <a:srgbClr val="2254A6"/>
      </a:accent1>
      <a:accent2>
        <a:srgbClr val="9B6261"/>
      </a:accent2>
      <a:accent3>
        <a:srgbClr val="939070"/>
      </a:accent3>
      <a:accent4>
        <a:srgbClr val="60254D"/>
      </a:accent4>
      <a:accent5>
        <a:srgbClr val="9FC6E9"/>
      </a:accent5>
      <a:accent6>
        <a:srgbClr val="8BA7B3"/>
      </a:accent6>
      <a:hlink>
        <a:srgbClr val="3286D2"/>
      </a:hlink>
      <a:folHlink>
        <a:srgbClr val="D99BBA"/>
      </a:folHlink>
    </a:clrScheme>
    <a:fontScheme name="Tailored">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Console"/>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ailored">
      <a:fillStyleLst>
        <a:gradFill rotWithShape="1">
          <a:gsLst>
            <a:gs pos="0">
              <a:schemeClr val="phClr">
                <a:tint val="90000"/>
                <a:satMod val="125000"/>
              </a:schemeClr>
            </a:gs>
            <a:gs pos="100000">
              <a:schemeClr val="phClr">
                <a:shade val="80000"/>
                <a:satMod val="115000"/>
              </a:schemeClr>
            </a:gs>
          </a:gsLst>
          <a:lin ang="5400000" scaled="0"/>
        </a:gradFill>
        <a:gradFill rotWithShape="1">
          <a:gsLst>
            <a:gs pos="0">
              <a:schemeClr val="phClr">
                <a:tint val="85000"/>
                <a:satMod val="150000"/>
              </a:schemeClr>
            </a:gs>
            <a:gs pos="35000">
              <a:schemeClr val="phClr">
                <a:tint val="65000"/>
                <a:satMod val="175000"/>
              </a:schemeClr>
            </a:gs>
            <a:gs pos="100000">
              <a:schemeClr val="phClr">
                <a:tint val="55000"/>
                <a:satMod val="200000"/>
              </a:schemeClr>
            </a:gs>
            <a:gs pos="100000">
              <a:schemeClr val="phClr">
                <a:tint val="50000"/>
                <a:satMod val="225000"/>
              </a:schemeClr>
            </a:gs>
          </a:gsLst>
          <a:path path="circle">
            <a:fillToRect l="100000" t="100000" r="100000" b="100000"/>
          </a:path>
        </a:gradFill>
        <a:blipFill rotWithShape="1">
          <a:blip xmlns:r="http://schemas.openxmlformats.org/officeDocument/2006/relationships" r:embed="rId1">
            <a:duotone>
              <a:schemeClr val="phClr">
                <a:shade val="78000"/>
                <a:satMod val="115000"/>
              </a:schemeClr>
              <a:schemeClr val="phClr">
                <a:tint val="84000"/>
                <a:satMod val="135000"/>
              </a:schemeClr>
            </a:duotone>
          </a:blip>
          <a:tile tx="0" ty="0" sx="100000" sy="100000" flip="none" algn="tl"/>
        </a:blipFill>
      </a:fillStyleLst>
      <a:lnStyleLst>
        <a:ln w="6350" cap="flat" cmpd="sng" algn="ctr">
          <a:solidFill>
            <a:schemeClr val="phClr">
              <a:shade val="95000"/>
              <a:alpha val="90000"/>
              <a:satMod val="115000"/>
            </a:schemeClr>
          </a:solidFill>
          <a:prstDash val="solid"/>
        </a:ln>
        <a:ln w="12700" cap="flat" cmpd="sng" algn="ctr">
          <a:solidFill>
            <a:schemeClr val="phClr">
              <a:shade val="95000"/>
              <a:alpha val="90000"/>
              <a:satMod val="115000"/>
            </a:schemeClr>
          </a:solidFill>
          <a:prstDash val="solid"/>
        </a:ln>
        <a:ln w="19050" cap="flat" cmpd="sng" algn="ctr">
          <a:solidFill>
            <a:schemeClr val="phClr">
              <a:shade val="95000"/>
              <a:alpha val="90000"/>
              <a:satMod val="115000"/>
            </a:schemeClr>
          </a:solidFill>
          <a:prstDash val="solid"/>
        </a:ln>
      </a:lnStyleLst>
      <a:effectStyleLst>
        <a:effectStyle>
          <a:effectLst>
            <a:softEdge rad="25400"/>
          </a:effectLst>
        </a:effectStyle>
        <a:effectStyle>
          <a:effectLst>
            <a:innerShdw blurRad="76200" dist="12700" dir="13500000">
              <a:srgbClr val="FFFFFF">
                <a:alpha val="60000"/>
              </a:srgbClr>
            </a:innerShdw>
          </a:effectLst>
          <a:scene3d>
            <a:camera prst="orthographicFront">
              <a:rot lat="0" lon="0" rev="0"/>
            </a:camera>
            <a:lightRig rig="balanced" dir="tl">
              <a:rot lat="0" lon="0" rev="3600000"/>
            </a:lightRig>
          </a:scene3d>
          <a:sp3d>
            <a:bevelT w="12700" h="25400" prst="softRound"/>
          </a:sp3d>
        </a:effectStyle>
        <a:effectStyle>
          <a:effectLst>
            <a:outerShdw blurRad="38100" dist="25400" dir="5400000" sx="102000" sy="102000" rotWithShape="0">
              <a:srgbClr val="808080">
                <a:alpha val="75000"/>
              </a:srgbClr>
            </a:outerShdw>
          </a:effectLst>
          <a:scene3d>
            <a:camera prst="orthographicFront">
              <a:rot lat="0" lon="0" rev="0"/>
            </a:camera>
            <a:lightRig rig="twoPt" dir="l">
              <a:rot lat="0" lon="0" rev="4200000"/>
            </a:lightRig>
          </a:scene3d>
          <a:sp3d prstMaterial="softmetal">
            <a:bevelT w="12700" h="50800" prst="softRound"/>
          </a:sp3d>
        </a:effectStyle>
      </a:effectStyleLst>
      <a:bgFillStyleLst>
        <a:solidFill>
          <a:schemeClr val="phClr"/>
        </a:solidFill>
        <a:gradFill rotWithShape="1">
          <a:gsLst>
            <a:gs pos="0">
              <a:schemeClr val="phClr">
                <a:tint val="40000"/>
                <a:satMod val="350000"/>
              </a:schemeClr>
            </a:gs>
            <a:gs pos="40000">
              <a:schemeClr val="phClr">
                <a:tint val="80000"/>
                <a:shade val="99000"/>
                <a:satMod val="150000"/>
              </a:schemeClr>
            </a:gs>
            <a:gs pos="100000">
              <a:schemeClr val="phClr">
                <a:shade val="20000"/>
                <a:satMod val="255000"/>
              </a:schemeClr>
            </a:gs>
          </a:gsLst>
          <a:lin ang="5400000" scaled="0"/>
        </a:gradFill>
        <a:blipFill rotWithShape="1">
          <a:blip xmlns:r="http://schemas.openxmlformats.org/officeDocument/2006/relationships" r:embed="rId2">
            <a:duotone>
              <a:schemeClr val="phClr">
                <a:shade val="82000"/>
                <a:satMod val="115000"/>
              </a:schemeClr>
              <a:schemeClr val="phClr">
                <a:tint val="90000"/>
                <a:satMod val="135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Tailored</Template>
  <TotalTime>2189</TotalTime>
  <Words>6391</Words>
  <Application>Microsoft Office PowerPoint</Application>
  <PresentationFormat>On-screen Show (4:3)</PresentationFormat>
  <Paragraphs>317</Paragraphs>
  <Slides>36</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Calibri</vt:lpstr>
      <vt:lpstr>Garamond</vt:lpstr>
      <vt:lpstr>Lucida Console</vt:lpstr>
      <vt:lpstr>Lucida Sans Unicode</vt:lpstr>
      <vt:lpstr>Symbol</vt:lpstr>
      <vt:lpstr>system-ui</vt:lpstr>
      <vt:lpstr>Times New Roman</vt:lpstr>
      <vt:lpstr>Verdana</vt:lpstr>
      <vt:lpstr>Wingdings</vt:lpstr>
      <vt:lpstr>Tailored</vt:lpstr>
      <vt:lpstr>1 Timothy 1:3-20     (All Scriptures NASB 1995 unless otherwise noted)</vt:lpstr>
      <vt:lpstr>“This command I entrust to you, Timothy, my son, in accordance with the prophecies previously made concerning you, that by them you fight the good fight …” (1 Timothy 1:18)</vt:lpstr>
      <vt:lpstr>Why Fight The Good Fight?</vt:lpstr>
      <vt:lpstr>Why Fight The Good Fight?</vt:lpstr>
      <vt:lpstr>Why Fight The Good Fight?</vt:lpstr>
      <vt:lpstr>Why Fight The Good Fight?</vt:lpstr>
      <vt:lpstr>Jude teaches us that we must contend earnestly for the faith.</vt:lpstr>
      <vt:lpstr>Jude wrote about “Our Common Salvation …”</vt:lpstr>
      <vt:lpstr>Jude wrote about “Our Common Salvation …”</vt:lpstr>
      <vt:lpstr>Jude wrote about “Our Common Salvation …”</vt:lpstr>
      <vt:lpstr>Jude wrote about “Our Common Salvation …”</vt:lpstr>
      <vt:lpstr>Jude wrote about “Our Common Salvation …”</vt:lpstr>
      <vt:lpstr>Contending Earnestly for the Faith</vt:lpstr>
      <vt:lpstr>“Contend” by whom?</vt:lpstr>
      <vt:lpstr>“Contend” by whom?</vt:lpstr>
      <vt:lpstr>“Contend” by whom?</vt:lpstr>
      <vt:lpstr>“Contend” by whom?</vt:lpstr>
      <vt:lpstr>“Contend” by whom?</vt:lpstr>
      <vt:lpstr>“Contend” against whom?</vt:lpstr>
      <vt:lpstr>“Contend” against whom?</vt:lpstr>
      <vt:lpstr>“Contend” against whom?</vt:lpstr>
      <vt:lpstr>“Contend” against whom?</vt:lpstr>
      <vt:lpstr>“Contend” against whom?</vt:lpstr>
      <vt:lpstr>What is the purpose “Contending”?</vt:lpstr>
      <vt:lpstr>What is the purpose “Contending”?</vt:lpstr>
      <vt:lpstr>What is the purpose “Contending”?</vt:lpstr>
      <vt:lpstr>What is the purpose “Contending”?</vt:lpstr>
      <vt:lpstr>What Is The Manner Of Our Contending?</vt:lpstr>
      <vt:lpstr>What Do We Use To Contend?</vt:lpstr>
      <vt:lpstr>What Do We Use To Contend?</vt:lpstr>
      <vt:lpstr>What Do We Use To Contend?</vt:lpstr>
      <vt:lpstr>What Do We Use To Contend?</vt:lpstr>
      <vt:lpstr>What Is “The Faith”?</vt:lpstr>
      <vt:lpstr>“Once For All Delivered”</vt:lpstr>
      <vt:lpstr>Personal Application</vt:lpstr>
      <vt:lpstr>GOD’S PLAN OF SALVATION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Contending For The Faith (3</dc:title>
  <dc:creator>Randy Childs; Chris Simmons</dc:creator>
  <dc:description>10/7/2012 am</dc:description>
  <cp:lastModifiedBy>Richard Lidh</cp:lastModifiedBy>
  <cp:revision>36</cp:revision>
  <cp:lastPrinted>2026-06-14T03:38:33Z</cp:lastPrinted>
  <dcterms:created xsi:type="dcterms:W3CDTF">2002-06-29T22:28:49Z</dcterms:created>
  <dcterms:modified xsi:type="dcterms:W3CDTF">2026-06-14T03:39:56Z</dcterms:modified>
</cp:coreProperties>
</file>